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2"/>
  </p:notesMasterIdLst>
  <p:sldIdLst>
    <p:sldId id="256" r:id="rId2"/>
    <p:sldId id="259" r:id="rId3"/>
    <p:sldId id="352" r:id="rId4"/>
    <p:sldId id="258" r:id="rId5"/>
    <p:sldId id="351" r:id="rId6"/>
    <p:sldId id="374" r:id="rId7"/>
    <p:sldId id="375" r:id="rId8"/>
    <p:sldId id="260" r:id="rId9"/>
    <p:sldId id="261" r:id="rId10"/>
    <p:sldId id="262" r:id="rId11"/>
    <p:sldId id="263" r:id="rId12"/>
    <p:sldId id="264" r:id="rId13"/>
    <p:sldId id="265" r:id="rId14"/>
    <p:sldId id="353" r:id="rId15"/>
    <p:sldId id="354" r:id="rId16"/>
    <p:sldId id="355" r:id="rId17"/>
    <p:sldId id="266" r:id="rId18"/>
    <p:sldId id="267" r:id="rId19"/>
    <p:sldId id="356" r:id="rId20"/>
    <p:sldId id="357" r:id="rId21"/>
    <p:sldId id="268" r:id="rId22"/>
    <p:sldId id="358" r:id="rId23"/>
    <p:sldId id="269" r:id="rId24"/>
    <p:sldId id="406" r:id="rId25"/>
    <p:sldId id="407" r:id="rId26"/>
    <p:sldId id="408" r:id="rId27"/>
    <p:sldId id="270" r:id="rId28"/>
    <p:sldId id="271" r:id="rId29"/>
    <p:sldId id="359" r:id="rId30"/>
    <p:sldId id="360" r:id="rId31"/>
    <p:sldId id="272" r:id="rId32"/>
    <p:sldId id="273" r:id="rId33"/>
    <p:sldId id="274" r:id="rId34"/>
    <p:sldId id="275" r:id="rId35"/>
    <p:sldId id="276" r:id="rId36"/>
    <p:sldId id="277" r:id="rId37"/>
    <p:sldId id="284" r:id="rId38"/>
    <p:sldId id="285" r:id="rId39"/>
    <p:sldId id="286" r:id="rId40"/>
    <p:sldId id="361" r:id="rId41"/>
    <p:sldId id="362" r:id="rId42"/>
    <p:sldId id="363" r:id="rId43"/>
    <p:sldId id="364" r:id="rId44"/>
    <p:sldId id="365" r:id="rId45"/>
    <p:sldId id="366" r:id="rId46"/>
    <p:sldId id="281" r:id="rId47"/>
    <p:sldId id="282" r:id="rId48"/>
    <p:sldId id="283" r:id="rId49"/>
    <p:sldId id="278" r:id="rId50"/>
    <p:sldId id="279" r:id="rId51"/>
    <p:sldId id="280" r:id="rId52"/>
    <p:sldId id="287" r:id="rId53"/>
    <p:sldId id="288" r:id="rId54"/>
    <p:sldId id="367" r:id="rId55"/>
    <p:sldId id="368" r:id="rId56"/>
    <p:sldId id="292" r:id="rId57"/>
    <p:sldId id="293" r:id="rId58"/>
    <p:sldId id="294" r:id="rId59"/>
    <p:sldId id="289" r:id="rId60"/>
    <p:sldId id="290" r:id="rId61"/>
    <p:sldId id="291" r:id="rId62"/>
    <p:sldId id="369" r:id="rId63"/>
    <p:sldId id="370" r:id="rId64"/>
    <p:sldId id="371" r:id="rId65"/>
    <p:sldId id="295" r:id="rId66"/>
    <p:sldId id="296" r:id="rId67"/>
    <p:sldId id="376" r:id="rId68"/>
    <p:sldId id="377" r:id="rId69"/>
    <p:sldId id="297" r:id="rId70"/>
    <p:sldId id="378" r:id="rId71"/>
    <p:sldId id="379" r:id="rId72"/>
    <p:sldId id="306" r:id="rId73"/>
    <p:sldId id="307" r:id="rId74"/>
    <p:sldId id="372" r:id="rId75"/>
    <p:sldId id="373" r:id="rId76"/>
    <p:sldId id="311" r:id="rId77"/>
    <p:sldId id="312" r:id="rId78"/>
    <p:sldId id="313" r:id="rId79"/>
    <p:sldId id="308" r:id="rId80"/>
    <p:sldId id="309" r:id="rId81"/>
    <p:sldId id="310" r:id="rId82"/>
    <p:sldId id="314" r:id="rId83"/>
    <p:sldId id="315" r:id="rId84"/>
    <p:sldId id="316" r:id="rId85"/>
    <p:sldId id="317" r:id="rId86"/>
    <p:sldId id="318" r:id="rId87"/>
    <p:sldId id="319" r:id="rId88"/>
    <p:sldId id="320" r:id="rId89"/>
    <p:sldId id="321" r:id="rId90"/>
    <p:sldId id="380" r:id="rId91"/>
    <p:sldId id="381" r:id="rId92"/>
    <p:sldId id="382" r:id="rId93"/>
    <p:sldId id="383" r:id="rId94"/>
    <p:sldId id="384" r:id="rId95"/>
    <p:sldId id="322" r:id="rId96"/>
    <p:sldId id="386" r:id="rId97"/>
    <p:sldId id="387" r:id="rId98"/>
    <p:sldId id="385" r:id="rId99"/>
    <p:sldId id="389" r:id="rId100"/>
    <p:sldId id="390" r:id="rId101"/>
    <p:sldId id="391" r:id="rId102"/>
    <p:sldId id="392" r:id="rId103"/>
    <p:sldId id="393" r:id="rId104"/>
    <p:sldId id="394" r:id="rId105"/>
    <p:sldId id="323" r:id="rId106"/>
    <p:sldId id="324" r:id="rId107"/>
    <p:sldId id="397" r:id="rId108"/>
    <p:sldId id="410" r:id="rId109"/>
    <p:sldId id="411" r:id="rId110"/>
    <p:sldId id="409" r:id="rId111"/>
    <p:sldId id="398" r:id="rId112"/>
    <p:sldId id="399" r:id="rId113"/>
    <p:sldId id="400" r:id="rId114"/>
    <p:sldId id="401" r:id="rId115"/>
    <p:sldId id="402" r:id="rId116"/>
    <p:sldId id="403" r:id="rId117"/>
    <p:sldId id="404" r:id="rId118"/>
    <p:sldId id="405" r:id="rId119"/>
    <p:sldId id="349" r:id="rId120"/>
    <p:sldId id="350" r:id="rId12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3E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C86F10-E3E2-4682-B97B-9DB6CE8F2AF2}" v="55" dt="2026-06-24T15:28:48.39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531" autoAdjust="0"/>
    <p:restoredTop sz="95260" autoAdjust="0"/>
  </p:normalViewPr>
  <p:slideViewPr>
    <p:cSldViewPr>
      <p:cViewPr varScale="1">
        <p:scale>
          <a:sx n="62" d="100"/>
          <a:sy n="62" d="100"/>
        </p:scale>
        <p:origin x="90" y="34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128" Type="http://schemas.microsoft.com/office/2015/10/relationships/revisionInfo" Target="revisionInfo.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NUEL OCASIO ACEVEDO" userId="05d3864f-33fe-459d-8c41-65a9d1d84936" providerId="ADAL" clId="{47DA946B-44DB-4D10-9488-17292D3A6CA7}"/>
    <pc:docChg chg="undo custSel addSld delSld modSld sldOrd">
      <pc:chgData name="EMMANUEL OCASIO ACEVEDO" userId="05d3864f-33fe-459d-8c41-65a9d1d84936" providerId="ADAL" clId="{47DA946B-44DB-4D10-9488-17292D3A6CA7}" dt="2026-06-29T16:51:23.921" v="787" actId="1076"/>
      <pc:docMkLst>
        <pc:docMk/>
      </pc:docMkLst>
      <pc:sldChg chg="addSp delSp modSp mod modNotesTx">
        <pc:chgData name="EMMANUEL OCASIO ACEVEDO" userId="05d3864f-33fe-459d-8c41-65a9d1d84936" providerId="ADAL" clId="{47DA946B-44DB-4D10-9488-17292D3A6CA7}" dt="2026-06-17T13:14:34.940" v="576" actId="478"/>
        <pc:sldMkLst>
          <pc:docMk/>
          <pc:sldMk cId="0" sldId="256"/>
        </pc:sldMkLst>
        <pc:spChg chg="mod">
          <ac:chgData name="EMMANUEL OCASIO ACEVEDO" userId="05d3864f-33fe-459d-8c41-65a9d1d84936" providerId="ADAL" clId="{47DA946B-44DB-4D10-9488-17292D3A6CA7}" dt="2026-06-17T00:51:07.736" v="14" actId="1076"/>
          <ac:spMkLst>
            <pc:docMk/>
            <pc:sldMk cId="0" sldId="256"/>
            <ac:spMk id="2" creationId="{00000000-0000-0000-0000-000000000000}"/>
          </ac:spMkLst>
        </pc:spChg>
        <pc:spChg chg="mod">
          <ac:chgData name="EMMANUEL OCASIO ACEVEDO" userId="05d3864f-33fe-459d-8c41-65a9d1d84936" providerId="ADAL" clId="{47DA946B-44DB-4D10-9488-17292D3A6CA7}" dt="2026-06-17T12:41:51.529" v="394" actId="20577"/>
          <ac:spMkLst>
            <pc:docMk/>
            <pc:sldMk cId="0" sldId="256"/>
            <ac:spMk id="3" creationId="{00000000-0000-0000-0000-000000000000}"/>
          </ac:spMkLst>
        </pc:spChg>
        <pc:spChg chg="add del mod topLvl">
          <ac:chgData name="EMMANUEL OCASIO ACEVEDO" userId="05d3864f-33fe-459d-8c41-65a9d1d84936" providerId="ADAL" clId="{47DA946B-44DB-4D10-9488-17292D3A6CA7}" dt="2026-06-17T13:14:34.940" v="576" actId="478"/>
          <ac:spMkLst>
            <pc:docMk/>
            <pc:sldMk cId="0" sldId="256"/>
            <ac:spMk id="7" creationId="{1496BC77-4D5F-D953-04B1-827F9E6C50F4}"/>
          </ac:spMkLst>
        </pc:spChg>
        <pc:grpChg chg="add del">
          <ac:chgData name="EMMANUEL OCASIO ACEVEDO" userId="05d3864f-33fe-459d-8c41-65a9d1d84936" providerId="ADAL" clId="{47DA946B-44DB-4D10-9488-17292D3A6CA7}" dt="2026-06-17T13:14:34.940" v="576" actId="478"/>
          <ac:grpSpMkLst>
            <pc:docMk/>
            <pc:sldMk cId="0" sldId="256"/>
            <ac:grpSpMk id="4" creationId="{A1E83BD1-AB3E-0DE2-2F24-47B61815FC88}"/>
          </ac:grpSpMkLst>
        </pc:grpChg>
        <pc:picChg chg="mod topLvl">
          <ac:chgData name="EMMANUEL OCASIO ACEVEDO" userId="05d3864f-33fe-459d-8c41-65a9d1d84936" providerId="ADAL" clId="{47DA946B-44DB-4D10-9488-17292D3A6CA7}" dt="2026-06-17T13:14:34.940" v="576" actId="478"/>
          <ac:picMkLst>
            <pc:docMk/>
            <pc:sldMk cId="0" sldId="256"/>
            <ac:picMk id="6" creationId="{59642AE0-6EC3-F344-F6E1-BA310513C25D}"/>
          </ac:picMkLst>
        </pc:picChg>
      </pc:sldChg>
      <pc:sldChg chg="addSp delSp modSp mod">
        <pc:chgData name="EMMANUEL OCASIO ACEVEDO" userId="05d3864f-33fe-459d-8c41-65a9d1d84936" providerId="ADAL" clId="{47DA946B-44DB-4D10-9488-17292D3A6CA7}" dt="2026-06-24T12:17:46.005" v="620" actId="20577"/>
        <pc:sldMkLst>
          <pc:docMk/>
          <pc:sldMk cId="0" sldId="258"/>
        </pc:sldMkLst>
        <pc:spChg chg="mod">
          <ac:chgData name="EMMANUEL OCASIO ACEVEDO" userId="05d3864f-33fe-459d-8c41-65a9d1d84936" providerId="ADAL" clId="{47DA946B-44DB-4D10-9488-17292D3A6CA7}" dt="2026-06-24T12:17:46.005" v="620" actId="20577"/>
          <ac:spMkLst>
            <pc:docMk/>
            <pc:sldMk cId="0" sldId="258"/>
            <ac:spMk id="8" creationId="{00000000-0000-0000-0000-000000000000}"/>
          </ac:spMkLst>
        </pc:spChg>
        <pc:spChg chg="add del mod topLvl">
          <ac:chgData name="EMMANUEL OCASIO ACEVEDO" userId="05d3864f-33fe-459d-8c41-65a9d1d84936" providerId="ADAL" clId="{47DA946B-44DB-4D10-9488-17292D3A6CA7}" dt="2026-06-17T13:14:35.706" v="577" actId="478"/>
          <ac:spMkLst>
            <pc:docMk/>
            <pc:sldMk cId="0" sldId="258"/>
            <ac:spMk id="12" creationId="{686D8BA2-05DD-AB7F-3EE0-A52108A8A75B}"/>
          </ac:spMkLst>
        </pc:spChg>
        <pc:grpChg chg="add del">
          <ac:chgData name="EMMANUEL OCASIO ACEVEDO" userId="05d3864f-33fe-459d-8c41-65a9d1d84936" providerId="ADAL" clId="{47DA946B-44DB-4D10-9488-17292D3A6CA7}" dt="2026-06-17T13:14:35.706" v="577" actId="478"/>
          <ac:grpSpMkLst>
            <pc:docMk/>
            <pc:sldMk cId="0" sldId="258"/>
            <ac:grpSpMk id="13" creationId="{FFE69340-CF58-1539-D16B-6C2BF931AB37}"/>
          </ac:grpSpMkLst>
        </pc:grpChg>
        <pc:picChg chg="mod topLvl">
          <ac:chgData name="EMMANUEL OCASIO ACEVEDO" userId="05d3864f-33fe-459d-8c41-65a9d1d84936" providerId="ADAL" clId="{47DA946B-44DB-4D10-9488-17292D3A6CA7}" dt="2026-06-17T13:14:35.706" v="577" actId="478"/>
          <ac:picMkLst>
            <pc:docMk/>
            <pc:sldMk cId="0" sldId="258"/>
            <ac:picMk id="9" creationId="{3995AF7F-1290-CE70-3CE0-98E4A27F995D}"/>
          </ac:picMkLst>
        </pc:picChg>
      </pc:sldChg>
      <pc:sldChg chg="modSp mod">
        <pc:chgData name="EMMANUEL OCASIO ACEVEDO" userId="05d3864f-33fe-459d-8c41-65a9d1d84936" providerId="ADAL" clId="{47DA946B-44DB-4D10-9488-17292D3A6CA7}" dt="2026-06-17T12:42:18.920" v="398" actId="404"/>
        <pc:sldMkLst>
          <pc:docMk/>
          <pc:sldMk cId="0" sldId="259"/>
        </pc:sldMkLst>
        <pc:spChg chg="mod">
          <ac:chgData name="EMMANUEL OCASIO ACEVEDO" userId="05d3864f-33fe-459d-8c41-65a9d1d84936" providerId="ADAL" clId="{47DA946B-44DB-4D10-9488-17292D3A6CA7}" dt="2026-06-17T12:38:12.349" v="372" actId="20577"/>
          <ac:spMkLst>
            <pc:docMk/>
            <pc:sldMk cId="0" sldId="259"/>
            <ac:spMk id="5" creationId="{5D836E9F-E280-B703-A435-DED93D4A1B2F}"/>
          </ac:spMkLst>
        </pc:spChg>
        <pc:spChg chg="mod">
          <ac:chgData name="EMMANUEL OCASIO ACEVEDO" userId="05d3864f-33fe-459d-8c41-65a9d1d84936" providerId="ADAL" clId="{47DA946B-44DB-4D10-9488-17292D3A6CA7}" dt="2026-06-17T12:42:18.920" v="398" actId="404"/>
          <ac:spMkLst>
            <pc:docMk/>
            <pc:sldMk cId="0" sldId="259"/>
            <ac:spMk id="6" creationId="{7E5811D9-C777-3633-8566-C722ED210AAC}"/>
          </ac:spMkLst>
        </pc:spChg>
      </pc:sldChg>
      <pc:sldChg chg="modSp mod">
        <pc:chgData name="EMMANUEL OCASIO ACEVEDO" userId="05d3864f-33fe-459d-8c41-65a9d1d84936" providerId="ADAL" clId="{47DA946B-44DB-4D10-9488-17292D3A6CA7}" dt="2026-06-24T13:15:35.618" v="678" actId="1076"/>
        <pc:sldMkLst>
          <pc:docMk/>
          <pc:sldMk cId="0" sldId="265"/>
        </pc:sldMkLst>
        <pc:picChg chg="mod">
          <ac:chgData name="EMMANUEL OCASIO ACEVEDO" userId="05d3864f-33fe-459d-8c41-65a9d1d84936" providerId="ADAL" clId="{47DA946B-44DB-4D10-9488-17292D3A6CA7}" dt="2026-06-24T13:15:35.618" v="678" actId="1076"/>
          <ac:picMkLst>
            <pc:docMk/>
            <pc:sldMk cId="0" sldId="265"/>
            <ac:picMk id="8" creationId="{5DB3D71A-1C61-4B4E-EBAF-0339675388C2}"/>
          </ac:picMkLst>
        </pc:picChg>
      </pc:sldChg>
      <pc:sldChg chg="modSp mod">
        <pc:chgData name="EMMANUEL OCASIO ACEVEDO" userId="05d3864f-33fe-459d-8c41-65a9d1d84936" providerId="ADAL" clId="{47DA946B-44DB-4D10-9488-17292D3A6CA7}" dt="2026-06-24T12:18:14.488" v="634" actId="122"/>
        <pc:sldMkLst>
          <pc:docMk/>
          <pc:sldMk cId="0" sldId="266"/>
        </pc:sldMkLst>
        <pc:spChg chg="mod">
          <ac:chgData name="EMMANUEL OCASIO ACEVEDO" userId="05d3864f-33fe-459d-8c41-65a9d1d84936" providerId="ADAL" clId="{47DA946B-44DB-4D10-9488-17292D3A6CA7}" dt="2026-06-24T12:18:14.488" v="634" actId="122"/>
          <ac:spMkLst>
            <pc:docMk/>
            <pc:sldMk cId="0" sldId="266"/>
            <ac:spMk id="8" creationId="{00000000-0000-0000-0000-000000000000}"/>
          </ac:spMkLst>
        </pc:spChg>
      </pc:sldChg>
      <pc:sldChg chg="modSp mod">
        <pc:chgData name="EMMANUEL OCASIO ACEVEDO" userId="05d3864f-33fe-459d-8c41-65a9d1d84936" providerId="ADAL" clId="{47DA946B-44DB-4D10-9488-17292D3A6CA7}" dt="2026-06-24T12:17:21.454" v="596" actId="20577"/>
        <pc:sldMkLst>
          <pc:docMk/>
          <pc:sldMk cId="0" sldId="270"/>
        </pc:sldMkLst>
        <pc:spChg chg="mod">
          <ac:chgData name="EMMANUEL OCASIO ACEVEDO" userId="05d3864f-33fe-459d-8c41-65a9d1d84936" providerId="ADAL" clId="{47DA946B-44DB-4D10-9488-17292D3A6CA7}" dt="2026-06-24T12:17:21.454" v="596" actId="20577"/>
          <ac:spMkLst>
            <pc:docMk/>
            <pc:sldMk cId="0" sldId="270"/>
            <ac:spMk id="8" creationId="{00000000-0000-0000-0000-000000000000}"/>
          </ac:spMkLst>
        </pc:spChg>
      </pc:sldChg>
      <pc:sldChg chg="modSp mod">
        <pc:chgData name="EMMANUEL OCASIO ACEVEDO" userId="05d3864f-33fe-459d-8c41-65a9d1d84936" providerId="ADAL" clId="{47DA946B-44DB-4D10-9488-17292D3A6CA7}" dt="2026-06-24T13:00:11.778" v="653" actId="20577"/>
        <pc:sldMkLst>
          <pc:docMk/>
          <pc:sldMk cId="0" sldId="287"/>
        </pc:sldMkLst>
        <pc:spChg chg="mod">
          <ac:chgData name="EMMANUEL OCASIO ACEVEDO" userId="05d3864f-33fe-459d-8c41-65a9d1d84936" providerId="ADAL" clId="{47DA946B-44DB-4D10-9488-17292D3A6CA7}" dt="2026-06-24T13:00:11.778" v="653" actId="20577"/>
          <ac:spMkLst>
            <pc:docMk/>
            <pc:sldMk cId="0" sldId="287"/>
            <ac:spMk id="8" creationId="{00000000-0000-0000-0000-000000000000}"/>
          </ac:spMkLst>
        </pc:spChg>
      </pc:sldChg>
      <pc:sldChg chg="addSp delSp modSp mod">
        <pc:chgData name="EMMANUEL OCASIO ACEVEDO" userId="05d3864f-33fe-459d-8c41-65a9d1d84936" providerId="ADAL" clId="{47DA946B-44DB-4D10-9488-17292D3A6CA7}" dt="2026-06-29T16:47:28.566" v="769" actId="1076"/>
        <pc:sldMkLst>
          <pc:docMk/>
          <pc:sldMk cId="0" sldId="288"/>
        </pc:sldMkLst>
        <pc:picChg chg="del">
          <ac:chgData name="EMMANUEL OCASIO ACEVEDO" userId="05d3864f-33fe-459d-8c41-65a9d1d84936" providerId="ADAL" clId="{47DA946B-44DB-4D10-9488-17292D3A6CA7}" dt="2026-06-29T16:47:11.737" v="765" actId="478"/>
          <ac:picMkLst>
            <pc:docMk/>
            <pc:sldMk cId="0" sldId="288"/>
            <ac:picMk id="8" creationId="{CDF3755A-426A-6332-4495-9B48D18ED616}"/>
          </ac:picMkLst>
        </pc:picChg>
        <pc:picChg chg="add mod">
          <ac:chgData name="EMMANUEL OCASIO ACEVEDO" userId="05d3864f-33fe-459d-8c41-65a9d1d84936" providerId="ADAL" clId="{47DA946B-44DB-4D10-9488-17292D3A6CA7}" dt="2026-06-29T16:47:28.566" v="769" actId="1076"/>
          <ac:picMkLst>
            <pc:docMk/>
            <pc:sldMk cId="0" sldId="288"/>
            <ac:picMk id="9" creationId="{3FEFAED6-E966-407B-461E-CD1859214C20}"/>
          </ac:picMkLst>
        </pc:picChg>
      </pc:sldChg>
      <pc:sldChg chg="addSp delSp modSp mod">
        <pc:chgData name="EMMANUEL OCASIO ACEVEDO" userId="05d3864f-33fe-459d-8c41-65a9d1d84936" providerId="ADAL" clId="{47DA946B-44DB-4D10-9488-17292D3A6CA7}" dt="2026-06-29T16:50:17.216" v="781" actId="1076"/>
        <pc:sldMkLst>
          <pc:docMk/>
          <pc:sldMk cId="0" sldId="289"/>
        </pc:sldMkLst>
        <pc:picChg chg="del">
          <ac:chgData name="EMMANUEL OCASIO ACEVEDO" userId="05d3864f-33fe-459d-8c41-65a9d1d84936" providerId="ADAL" clId="{47DA946B-44DB-4D10-9488-17292D3A6CA7}" dt="2026-06-29T16:50:03.781" v="777" actId="478"/>
          <ac:picMkLst>
            <pc:docMk/>
            <pc:sldMk cId="0" sldId="289"/>
            <ac:picMk id="8" creationId="{4EDCAC67-C2CB-0BC6-A9BA-B5086AEE538A}"/>
          </ac:picMkLst>
        </pc:picChg>
        <pc:picChg chg="add mod">
          <ac:chgData name="EMMANUEL OCASIO ACEVEDO" userId="05d3864f-33fe-459d-8c41-65a9d1d84936" providerId="ADAL" clId="{47DA946B-44DB-4D10-9488-17292D3A6CA7}" dt="2026-06-29T16:50:17.216" v="781" actId="1076"/>
          <ac:picMkLst>
            <pc:docMk/>
            <pc:sldMk cId="0" sldId="289"/>
            <ac:picMk id="9" creationId="{98810D05-C148-12FA-CCE9-96D76F41278E}"/>
          </ac:picMkLst>
        </pc:picChg>
      </pc:sldChg>
      <pc:sldChg chg="addSp delSp modSp mod">
        <pc:chgData name="EMMANUEL OCASIO ACEVEDO" userId="05d3864f-33fe-459d-8c41-65a9d1d84936" providerId="ADAL" clId="{47DA946B-44DB-4D10-9488-17292D3A6CA7}" dt="2026-06-29T16:51:23.921" v="787" actId="1076"/>
        <pc:sldMkLst>
          <pc:docMk/>
          <pc:sldMk cId="0" sldId="291"/>
        </pc:sldMkLst>
        <pc:picChg chg="del">
          <ac:chgData name="EMMANUEL OCASIO ACEVEDO" userId="05d3864f-33fe-459d-8c41-65a9d1d84936" providerId="ADAL" clId="{47DA946B-44DB-4D10-9488-17292D3A6CA7}" dt="2026-06-29T16:51:05.773" v="782" actId="478"/>
          <ac:picMkLst>
            <pc:docMk/>
            <pc:sldMk cId="0" sldId="291"/>
            <ac:picMk id="8" creationId="{2FE15BBE-E184-C384-796C-727AF622C229}"/>
          </ac:picMkLst>
        </pc:picChg>
        <pc:picChg chg="add mod">
          <ac:chgData name="EMMANUEL OCASIO ACEVEDO" userId="05d3864f-33fe-459d-8c41-65a9d1d84936" providerId="ADAL" clId="{47DA946B-44DB-4D10-9488-17292D3A6CA7}" dt="2026-06-29T16:51:23.921" v="787" actId="1076"/>
          <ac:picMkLst>
            <pc:docMk/>
            <pc:sldMk cId="0" sldId="291"/>
            <ac:picMk id="9" creationId="{13C28A77-52EB-07D6-31AF-FFDF95A5B0EA}"/>
          </ac:picMkLst>
        </pc:picChg>
      </pc:sldChg>
      <pc:sldChg chg="modSp mod">
        <pc:chgData name="EMMANUEL OCASIO ACEVEDO" userId="05d3864f-33fe-459d-8c41-65a9d1d84936" providerId="ADAL" clId="{47DA946B-44DB-4D10-9488-17292D3A6CA7}" dt="2026-06-24T13:08:37.459" v="671" actId="20577"/>
        <pc:sldMkLst>
          <pc:docMk/>
          <pc:sldMk cId="0" sldId="295"/>
        </pc:sldMkLst>
        <pc:spChg chg="mod">
          <ac:chgData name="EMMANUEL OCASIO ACEVEDO" userId="05d3864f-33fe-459d-8c41-65a9d1d84936" providerId="ADAL" clId="{47DA946B-44DB-4D10-9488-17292D3A6CA7}" dt="2026-06-24T13:08:37.459" v="671" actId="20577"/>
          <ac:spMkLst>
            <pc:docMk/>
            <pc:sldMk cId="0" sldId="295"/>
            <ac:spMk id="8" creationId="{00000000-0000-0000-0000-000000000000}"/>
          </ac:spMkLst>
        </pc:spChg>
      </pc:sldChg>
      <pc:sldChg chg="addSp modSp mod">
        <pc:chgData name="EMMANUEL OCASIO ACEVEDO" userId="05d3864f-33fe-459d-8c41-65a9d1d84936" providerId="ADAL" clId="{47DA946B-44DB-4D10-9488-17292D3A6CA7}" dt="2026-06-17T12:14:29.397" v="163" actId="14100"/>
        <pc:sldMkLst>
          <pc:docMk/>
          <pc:sldMk cId="0" sldId="296"/>
        </pc:sldMkLst>
        <pc:spChg chg="mod">
          <ac:chgData name="EMMANUEL OCASIO ACEVEDO" userId="05d3864f-33fe-459d-8c41-65a9d1d84936" providerId="ADAL" clId="{47DA946B-44DB-4D10-9488-17292D3A6CA7}" dt="2026-06-17T12:05:02.006" v="50" actId="20577"/>
          <ac:spMkLst>
            <pc:docMk/>
            <pc:sldMk cId="0" sldId="296"/>
            <ac:spMk id="2" creationId="{00000000-0000-0000-0000-000000000000}"/>
          </ac:spMkLst>
        </pc:spChg>
        <pc:picChg chg="add mod">
          <ac:chgData name="EMMANUEL OCASIO ACEVEDO" userId="05d3864f-33fe-459d-8c41-65a9d1d84936" providerId="ADAL" clId="{47DA946B-44DB-4D10-9488-17292D3A6CA7}" dt="2026-06-17T12:14:29.397" v="163" actId="14100"/>
          <ac:picMkLst>
            <pc:docMk/>
            <pc:sldMk cId="0" sldId="296"/>
            <ac:picMk id="8" creationId="{B06C9D8A-0242-740D-43E8-45E87B08D31A}"/>
          </ac:picMkLst>
        </pc:picChg>
      </pc:sldChg>
      <pc:sldChg chg="addSp modSp mod">
        <pc:chgData name="EMMANUEL OCASIO ACEVEDO" userId="05d3864f-33fe-459d-8c41-65a9d1d84936" providerId="ADAL" clId="{47DA946B-44DB-4D10-9488-17292D3A6CA7}" dt="2026-06-17T12:33:17.283" v="341" actId="207"/>
        <pc:sldMkLst>
          <pc:docMk/>
          <pc:sldMk cId="0" sldId="297"/>
        </pc:sldMkLst>
        <pc:spChg chg="mod">
          <ac:chgData name="EMMANUEL OCASIO ACEVEDO" userId="05d3864f-33fe-459d-8c41-65a9d1d84936" providerId="ADAL" clId="{47DA946B-44DB-4D10-9488-17292D3A6CA7}" dt="2026-06-17T12:33:17.283" v="341" actId="207"/>
          <ac:spMkLst>
            <pc:docMk/>
            <pc:sldMk cId="0" sldId="297"/>
            <ac:spMk id="2" creationId="{00000000-0000-0000-0000-000000000000}"/>
          </ac:spMkLst>
        </pc:spChg>
        <pc:picChg chg="add mod">
          <ac:chgData name="EMMANUEL OCASIO ACEVEDO" userId="05d3864f-33fe-459d-8c41-65a9d1d84936" providerId="ADAL" clId="{47DA946B-44DB-4D10-9488-17292D3A6CA7}" dt="2026-06-17T12:18:06.045" v="177" actId="1076"/>
          <ac:picMkLst>
            <pc:docMk/>
            <pc:sldMk cId="0" sldId="297"/>
            <ac:picMk id="8" creationId="{20C8C453-9E28-DA7D-F2B7-6FCFC98AEEB3}"/>
          </ac:picMkLst>
        </pc:picChg>
      </pc:sldChg>
      <pc:sldChg chg="modSp mod">
        <pc:chgData name="EMMANUEL OCASIO ACEVEDO" userId="05d3864f-33fe-459d-8c41-65a9d1d84936" providerId="ADAL" clId="{47DA946B-44DB-4D10-9488-17292D3A6CA7}" dt="2026-06-24T13:21:41.659" v="682" actId="20577"/>
        <pc:sldMkLst>
          <pc:docMk/>
          <pc:sldMk cId="0" sldId="306"/>
        </pc:sldMkLst>
        <pc:spChg chg="mod">
          <ac:chgData name="EMMANUEL OCASIO ACEVEDO" userId="05d3864f-33fe-459d-8c41-65a9d1d84936" providerId="ADAL" clId="{47DA946B-44DB-4D10-9488-17292D3A6CA7}" dt="2026-06-24T13:21:41.659" v="682" actId="20577"/>
          <ac:spMkLst>
            <pc:docMk/>
            <pc:sldMk cId="0" sldId="306"/>
            <ac:spMk id="8" creationId="{00000000-0000-0000-0000-000000000000}"/>
          </ac:spMkLst>
        </pc:spChg>
      </pc:sldChg>
      <pc:sldChg chg="modSp mod">
        <pc:chgData name="EMMANUEL OCASIO ACEVEDO" userId="05d3864f-33fe-459d-8c41-65a9d1d84936" providerId="ADAL" clId="{47DA946B-44DB-4D10-9488-17292D3A6CA7}" dt="2026-06-24T13:34:23.643" v="695" actId="20577"/>
        <pc:sldMkLst>
          <pc:docMk/>
          <pc:sldMk cId="0" sldId="320"/>
        </pc:sldMkLst>
        <pc:spChg chg="mod">
          <ac:chgData name="EMMANUEL OCASIO ACEVEDO" userId="05d3864f-33fe-459d-8c41-65a9d1d84936" providerId="ADAL" clId="{47DA946B-44DB-4D10-9488-17292D3A6CA7}" dt="2026-06-24T13:34:23.643" v="695" actId="20577"/>
          <ac:spMkLst>
            <pc:docMk/>
            <pc:sldMk cId="0" sldId="320"/>
            <ac:spMk id="8" creationId="{00000000-0000-0000-0000-000000000000}"/>
          </ac:spMkLst>
        </pc:spChg>
      </pc:sldChg>
      <pc:sldChg chg="addSp modSp mod">
        <pc:chgData name="EMMANUEL OCASIO ACEVEDO" userId="05d3864f-33fe-459d-8c41-65a9d1d84936" providerId="ADAL" clId="{47DA946B-44DB-4D10-9488-17292D3A6CA7}" dt="2026-06-17T12:23:17.087" v="226" actId="20577"/>
        <pc:sldMkLst>
          <pc:docMk/>
          <pc:sldMk cId="0" sldId="321"/>
        </pc:sldMkLst>
        <pc:spChg chg="mod">
          <ac:chgData name="EMMANUEL OCASIO ACEVEDO" userId="05d3864f-33fe-459d-8c41-65a9d1d84936" providerId="ADAL" clId="{47DA946B-44DB-4D10-9488-17292D3A6CA7}" dt="2026-06-17T12:23:17.087" v="226" actId="20577"/>
          <ac:spMkLst>
            <pc:docMk/>
            <pc:sldMk cId="0" sldId="321"/>
            <ac:spMk id="2" creationId="{00000000-0000-0000-0000-000000000000}"/>
          </ac:spMkLst>
        </pc:spChg>
        <pc:picChg chg="add mod">
          <ac:chgData name="EMMANUEL OCASIO ACEVEDO" userId="05d3864f-33fe-459d-8c41-65a9d1d84936" providerId="ADAL" clId="{47DA946B-44DB-4D10-9488-17292D3A6CA7}" dt="2026-06-17T12:20:48.874" v="189" actId="1076"/>
          <ac:picMkLst>
            <pc:docMk/>
            <pc:sldMk cId="0" sldId="321"/>
            <ac:picMk id="8" creationId="{6A4CD90E-28DA-DF7E-16D4-D8661BDD2FB4}"/>
          </ac:picMkLst>
        </pc:picChg>
      </pc:sldChg>
      <pc:sldChg chg="addSp modSp mod">
        <pc:chgData name="EMMANUEL OCASIO ACEVEDO" userId="05d3864f-33fe-459d-8c41-65a9d1d84936" providerId="ADAL" clId="{47DA946B-44DB-4D10-9488-17292D3A6CA7}" dt="2026-06-17T12:30:17.154" v="321" actId="14100"/>
        <pc:sldMkLst>
          <pc:docMk/>
          <pc:sldMk cId="0" sldId="322"/>
        </pc:sldMkLst>
        <pc:spChg chg="mod">
          <ac:chgData name="EMMANUEL OCASIO ACEVEDO" userId="05d3864f-33fe-459d-8c41-65a9d1d84936" providerId="ADAL" clId="{47DA946B-44DB-4D10-9488-17292D3A6CA7}" dt="2026-06-17T12:30:17.154" v="321" actId="14100"/>
          <ac:spMkLst>
            <pc:docMk/>
            <pc:sldMk cId="0" sldId="322"/>
            <ac:spMk id="2" creationId="{00000000-0000-0000-0000-000000000000}"/>
          </ac:spMkLst>
        </pc:spChg>
        <pc:picChg chg="add mod">
          <ac:chgData name="EMMANUEL OCASIO ACEVEDO" userId="05d3864f-33fe-459d-8c41-65a9d1d84936" providerId="ADAL" clId="{47DA946B-44DB-4D10-9488-17292D3A6CA7}" dt="2026-06-17T12:30:13.510" v="320" actId="1076"/>
          <ac:picMkLst>
            <pc:docMk/>
            <pc:sldMk cId="0" sldId="322"/>
            <ac:picMk id="8" creationId="{6CC2956C-5B71-9507-786E-5A79DDA1387E}"/>
          </ac:picMkLst>
        </pc:picChg>
      </pc:sldChg>
      <pc:sldChg chg="addSp modSp mod">
        <pc:chgData name="EMMANUEL OCASIO ACEVEDO" userId="05d3864f-33fe-459d-8c41-65a9d1d84936" providerId="ADAL" clId="{47DA946B-44DB-4D10-9488-17292D3A6CA7}" dt="2026-06-17T12:45:06.304" v="416" actId="14100"/>
        <pc:sldMkLst>
          <pc:docMk/>
          <pc:sldMk cId="0" sldId="323"/>
        </pc:sldMkLst>
        <pc:spChg chg="mod">
          <ac:chgData name="EMMANUEL OCASIO ACEVEDO" userId="05d3864f-33fe-459d-8c41-65a9d1d84936" providerId="ADAL" clId="{47DA946B-44DB-4D10-9488-17292D3A6CA7}" dt="2026-06-17T12:45:06.304" v="416" actId="14100"/>
          <ac:spMkLst>
            <pc:docMk/>
            <pc:sldMk cId="0" sldId="323"/>
            <ac:spMk id="2" creationId="{00000000-0000-0000-0000-000000000000}"/>
          </ac:spMkLst>
        </pc:spChg>
        <pc:picChg chg="add mod">
          <ac:chgData name="EMMANUEL OCASIO ACEVEDO" userId="05d3864f-33fe-459d-8c41-65a9d1d84936" providerId="ADAL" clId="{47DA946B-44DB-4D10-9488-17292D3A6CA7}" dt="2026-06-17T12:45:03.254" v="415" actId="14100"/>
          <ac:picMkLst>
            <pc:docMk/>
            <pc:sldMk cId="0" sldId="323"/>
            <ac:picMk id="8" creationId="{77544E87-A05A-0CA5-BD27-96DC748AD36C}"/>
          </ac:picMkLst>
        </pc:picChg>
      </pc:sldChg>
      <pc:sldChg chg="addSp modSp mod">
        <pc:chgData name="EMMANUEL OCASIO ACEVEDO" userId="05d3864f-33fe-459d-8c41-65a9d1d84936" providerId="ADAL" clId="{47DA946B-44DB-4D10-9488-17292D3A6CA7}" dt="2026-06-17T12:45:28.234" v="420" actId="14100"/>
        <pc:sldMkLst>
          <pc:docMk/>
          <pc:sldMk cId="0" sldId="324"/>
        </pc:sldMkLst>
        <pc:spChg chg="mod">
          <ac:chgData name="EMMANUEL OCASIO ACEVEDO" userId="05d3864f-33fe-459d-8c41-65a9d1d84936" providerId="ADAL" clId="{47DA946B-44DB-4D10-9488-17292D3A6CA7}" dt="2026-06-17T12:45:28.234" v="420" actId="14100"/>
          <ac:spMkLst>
            <pc:docMk/>
            <pc:sldMk cId="0" sldId="324"/>
            <ac:spMk id="2" creationId="{00000000-0000-0000-0000-000000000000}"/>
          </ac:spMkLst>
        </pc:spChg>
        <pc:picChg chg="add mod">
          <ac:chgData name="EMMANUEL OCASIO ACEVEDO" userId="05d3864f-33fe-459d-8c41-65a9d1d84936" providerId="ADAL" clId="{47DA946B-44DB-4D10-9488-17292D3A6CA7}" dt="2026-06-17T12:45:25.354" v="419" actId="1076"/>
          <ac:picMkLst>
            <pc:docMk/>
            <pc:sldMk cId="0" sldId="324"/>
            <ac:picMk id="8" creationId="{3D32005E-22A2-697D-12C2-2A815FC43C3B}"/>
          </ac:picMkLst>
        </pc:picChg>
      </pc:sldChg>
      <pc:sldChg chg="modSp mod">
        <pc:chgData name="EMMANUEL OCASIO ACEVEDO" userId="05d3864f-33fe-459d-8c41-65a9d1d84936" providerId="ADAL" clId="{47DA946B-44DB-4D10-9488-17292D3A6CA7}" dt="2026-06-17T12:57:31.939" v="547" actId="113"/>
        <pc:sldMkLst>
          <pc:docMk/>
          <pc:sldMk cId="0" sldId="349"/>
        </pc:sldMkLst>
        <pc:spChg chg="mod">
          <ac:chgData name="EMMANUEL OCASIO ACEVEDO" userId="05d3864f-33fe-459d-8c41-65a9d1d84936" providerId="ADAL" clId="{47DA946B-44DB-4D10-9488-17292D3A6CA7}" dt="2026-06-17T12:57:11.669" v="543"/>
          <ac:spMkLst>
            <pc:docMk/>
            <pc:sldMk cId="0" sldId="349"/>
            <ac:spMk id="3" creationId="{00000000-0000-0000-0000-000000000000}"/>
          </ac:spMkLst>
        </pc:spChg>
        <pc:spChg chg="mod">
          <ac:chgData name="EMMANUEL OCASIO ACEVEDO" userId="05d3864f-33fe-459d-8c41-65a9d1d84936" providerId="ADAL" clId="{47DA946B-44DB-4D10-9488-17292D3A6CA7}" dt="2026-06-17T12:57:31.939" v="547" actId="113"/>
          <ac:spMkLst>
            <pc:docMk/>
            <pc:sldMk cId="0" sldId="349"/>
            <ac:spMk id="6" creationId="{00000000-0000-0000-0000-000000000000}"/>
          </ac:spMkLst>
        </pc:spChg>
      </pc:sldChg>
      <pc:sldChg chg="modSp mod">
        <pc:chgData name="EMMANUEL OCASIO ACEVEDO" userId="05d3864f-33fe-459d-8c41-65a9d1d84936" providerId="ADAL" clId="{47DA946B-44DB-4D10-9488-17292D3A6CA7}" dt="2026-06-17T12:58:09.882" v="573" actId="20577"/>
        <pc:sldMkLst>
          <pc:docMk/>
          <pc:sldMk cId="0" sldId="350"/>
        </pc:sldMkLst>
        <pc:spChg chg="mod">
          <ac:chgData name="EMMANUEL OCASIO ACEVEDO" userId="05d3864f-33fe-459d-8c41-65a9d1d84936" providerId="ADAL" clId="{47DA946B-44DB-4D10-9488-17292D3A6CA7}" dt="2026-06-17T12:58:09.882" v="573" actId="20577"/>
          <ac:spMkLst>
            <pc:docMk/>
            <pc:sldMk cId="0" sldId="350"/>
            <ac:spMk id="8" creationId="{00000000-0000-0000-0000-000000000000}"/>
          </ac:spMkLst>
        </pc:spChg>
      </pc:sldChg>
      <pc:sldChg chg="addSp delSp modSp">
        <pc:chgData name="EMMANUEL OCASIO ACEVEDO" userId="05d3864f-33fe-459d-8c41-65a9d1d84936" providerId="ADAL" clId="{47DA946B-44DB-4D10-9488-17292D3A6CA7}" dt="2026-06-17T12:37:58.157" v="369"/>
        <pc:sldMkLst>
          <pc:docMk/>
          <pc:sldMk cId="313934537" sldId="351"/>
        </pc:sldMkLst>
        <pc:spChg chg="mod">
          <ac:chgData name="EMMANUEL OCASIO ACEVEDO" userId="05d3864f-33fe-459d-8c41-65a9d1d84936" providerId="ADAL" clId="{47DA946B-44DB-4D10-9488-17292D3A6CA7}" dt="2026-06-17T12:37:58.157" v="369"/>
          <ac:spMkLst>
            <pc:docMk/>
            <pc:sldMk cId="313934537" sldId="351"/>
            <ac:spMk id="7" creationId="{AC2A701F-A9ED-533A-6CB5-90676AFEF1F5}"/>
          </ac:spMkLst>
        </pc:spChg>
        <pc:grpChg chg="add mod">
          <ac:chgData name="EMMANUEL OCASIO ACEVEDO" userId="05d3864f-33fe-459d-8c41-65a9d1d84936" providerId="ADAL" clId="{47DA946B-44DB-4D10-9488-17292D3A6CA7}" dt="2026-06-17T12:37:58.157" v="369"/>
          <ac:grpSpMkLst>
            <pc:docMk/>
            <pc:sldMk cId="313934537" sldId="351"/>
            <ac:grpSpMk id="3" creationId="{FEED767E-5655-54B1-761B-494CF7D57CE2}"/>
          </ac:grpSpMkLst>
        </pc:grpChg>
        <pc:picChg chg="mod">
          <ac:chgData name="EMMANUEL OCASIO ACEVEDO" userId="05d3864f-33fe-459d-8c41-65a9d1d84936" providerId="ADAL" clId="{47DA946B-44DB-4D10-9488-17292D3A6CA7}" dt="2026-06-17T12:37:58.157" v="369"/>
          <ac:picMkLst>
            <pc:docMk/>
            <pc:sldMk cId="313934537" sldId="351"/>
            <ac:picMk id="6" creationId="{E8A92F73-3C92-79D1-071D-17FF249A7340}"/>
          </ac:picMkLst>
        </pc:picChg>
      </pc:sldChg>
      <pc:sldChg chg="modSp mod">
        <pc:chgData name="EMMANUEL OCASIO ACEVEDO" userId="05d3864f-33fe-459d-8c41-65a9d1d84936" providerId="ADAL" clId="{47DA946B-44DB-4D10-9488-17292D3A6CA7}" dt="2026-06-18T19:04:19.719" v="580" actId="115"/>
        <pc:sldMkLst>
          <pc:docMk/>
          <pc:sldMk cId="3073106225" sldId="352"/>
        </pc:sldMkLst>
        <pc:spChg chg="mod">
          <ac:chgData name="EMMANUEL OCASIO ACEVEDO" userId="05d3864f-33fe-459d-8c41-65a9d1d84936" providerId="ADAL" clId="{47DA946B-44DB-4D10-9488-17292D3A6CA7}" dt="2026-06-18T19:04:19.719" v="580" actId="115"/>
          <ac:spMkLst>
            <pc:docMk/>
            <pc:sldMk cId="3073106225" sldId="352"/>
            <ac:spMk id="9" creationId="{4D15893D-366C-A249-4628-85B2548C6173}"/>
          </ac:spMkLst>
        </pc:spChg>
      </pc:sldChg>
      <pc:sldChg chg="modSp mod">
        <pc:chgData name="EMMANUEL OCASIO ACEVEDO" userId="05d3864f-33fe-459d-8c41-65a9d1d84936" providerId="ADAL" clId="{47DA946B-44DB-4D10-9488-17292D3A6CA7}" dt="2026-06-17T12:06:29.800" v="67" actId="20577"/>
        <pc:sldMkLst>
          <pc:docMk/>
          <pc:sldMk cId="2123922606" sldId="353"/>
        </pc:sldMkLst>
        <pc:spChg chg="mod">
          <ac:chgData name="EMMANUEL OCASIO ACEVEDO" userId="05d3864f-33fe-459d-8c41-65a9d1d84936" providerId="ADAL" clId="{47DA946B-44DB-4D10-9488-17292D3A6CA7}" dt="2026-06-17T12:06:29.800" v="67" actId="20577"/>
          <ac:spMkLst>
            <pc:docMk/>
            <pc:sldMk cId="2123922606" sldId="353"/>
            <ac:spMk id="2" creationId="{D84CC4F5-8A5F-B2AB-BE79-DCB1DBA0EB66}"/>
          </ac:spMkLst>
        </pc:spChg>
      </pc:sldChg>
      <pc:sldChg chg="addSp delSp modSp mod">
        <pc:chgData name="EMMANUEL OCASIO ACEVEDO" userId="05d3864f-33fe-459d-8c41-65a9d1d84936" providerId="ADAL" clId="{47DA946B-44DB-4D10-9488-17292D3A6CA7}" dt="2026-06-29T16:49:13.793" v="776" actId="1076"/>
        <pc:sldMkLst>
          <pc:docMk/>
          <pc:sldMk cId="1128057897" sldId="368"/>
        </pc:sldMkLst>
        <pc:picChg chg="add mod">
          <ac:chgData name="EMMANUEL OCASIO ACEVEDO" userId="05d3864f-33fe-459d-8c41-65a9d1d84936" providerId="ADAL" clId="{47DA946B-44DB-4D10-9488-17292D3A6CA7}" dt="2026-06-29T16:49:13.793" v="776" actId="1076"/>
          <ac:picMkLst>
            <pc:docMk/>
            <pc:sldMk cId="1128057897" sldId="368"/>
            <ac:picMk id="8" creationId="{CE796F05-0025-1F7E-ADBB-3ABD47BD1D89}"/>
          </ac:picMkLst>
        </pc:picChg>
        <pc:picChg chg="del">
          <ac:chgData name="EMMANUEL OCASIO ACEVEDO" userId="05d3864f-33fe-459d-8c41-65a9d1d84936" providerId="ADAL" clId="{47DA946B-44DB-4D10-9488-17292D3A6CA7}" dt="2026-06-29T16:48:53.301" v="770" actId="478"/>
          <ac:picMkLst>
            <pc:docMk/>
            <pc:sldMk cId="1128057897" sldId="368"/>
            <ac:picMk id="9" creationId="{41A09CB8-A24B-8E2C-2248-779E45244C4D}"/>
          </ac:picMkLst>
        </pc:picChg>
      </pc:sldChg>
      <pc:sldChg chg="addSp modSp mod">
        <pc:chgData name="EMMANUEL OCASIO ACEVEDO" userId="05d3864f-33fe-459d-8c41-65a9d1d84936" providerId="ADAL" clId="{47DA946B-44DB-4D10-9488-17292D3A6CA7}" dt="2026-06-17T00:53:41.009" v="28" actId="14100"/>
        <pc:sldMkLst>
          <pc:docMk/>
          <pc:sldMk cId="1272975809" sldId="374"/>
        </pc:sldMkLst>
        <pc:spChg chg="mod">
          <ac:chgData name="EMMANUEL OCASIO ACEVEDO" userId="05d3864f-33fe-459d-8c41-65a9d1d84936" providerId="ADAL" clId="{47DA946B-44DB-4D10-9488-17292D3A6CA7}" dt="2026-06-17T00:53:41.009" v="28" actId="14100"/>
          <ac:spMkLst>
            <pc:docMk/>
            <pc:sldMk cId="1272975809" sldId="374"/>
            <ac:spMk id="2" creationId="{086D82E0-CF0A-8D81-63E2-0DFF9F124CAE}"/>
          </ac:spMkLst>
        </pc:spChg>
        <pc:picChg chg="add mod">
          <ac:chgData name="EMMANUEL OCASIO ACEVEDO" userId="05d3864f-33fe-459d-8c41-65a9d1d84936" providerId="ADAL" clId="{47DA946B-44DB-4D10-9488-17292D3A6CA7}" dt="2026-06-17T00:53:37.299" v="27" actId="1076"/>
          <ac:picMkLst>
            <pc:docMk/>
            <pc:sldMk cId="1272975809" sldId="374"/>
            <ac:picMk id="6" creationId="{AE77D168-A824-3AC6-2A5A-D78ACA496BFE}"/>
          </ac:picMkLst>
        </pc:picChg>
      </pc:sldChg>
      <pc:sldChg chg="addSp modSp mod">
        <pc:chgData name="EMMANUEL OCASIO ACEVEDO" userId="05d3864f-33fe-459d-8c41-65a9d1d84936" providerId="ADAL" clId="{47DA946B-44DB-4D10-9488-17292D3A6CA7}" dt="2026-06-17T00:54:09.723" v="33" actId="14100"/>
        <pc:sldMkLst>
          <pc:docMk/>
          <pc:sldMk cId="3016052871" sldId="375"/>
        </pc:sldMkLst>
        <pc:spChg chg="mod">
          <ac:chgData name="EMMANUEL OCASIO ACEVEDO" userId="05d3864f-33fe-459d-8c41-65a9d1d84936" providerId="ADAL" clId="{47DA946B-44DB-4D10-9488-17292D3A6CA7}" dt="2026-06-17T00:54:09.723" v="33" actId="14100"/>
          <ac:spMkLst>
            <pc:docMk/>
            <pc:sldMk cId="3016052871" sldId="375"/>
            <ac:spMk id="2" creationId="{7C80E38A-C5E4-7F60-9ECA-7C98BA7B3889}"/>
          </ac:spMkLst>
        </pc:spChg>
        <pc:picChg chg="add mod">
          <ac:chgData name="EMMANUEL OCASIO ACEVEDO" userId="05d3864f-33fe-459d-8c41-65a9d1d84936" providerId="ADAL" clId="{47DA946B-44DB-4D10-9488-17292D3A6CA7}" dt="2026-06-17T00:54:06.561" v="32" actId="1076"/>
          <ac:picMkLst>
            <pc:docMk/>
            <pc:sldMk cId="3016052871" sldId="375"/>
            <ac:picMk id="6" creationId="{F1AB115F-7198-D567-B1DF-50294A5BDC53}"/>
          </ac:picMkLst>
        </pc:picChg>
      </pc:sldChg>
      <pc:sldChg chg="addSp modSp add mod">
        <pc:chgData name="EMMANUEL OCASIO ACEVEDO" userId="05d3864f-33fe-459d-8c41-65a9d1d84936" providerId="ADAL" clId="{47DA946B-44DB-4D10-9488-17292D3A6CA7}" dt="2026-06-17T12:15:09.568" v="168" actId="14100"/>
        <pc:sldMkLst>
          <pc:docMk/>
          <pc:sldMk cId="1975277339" sldId="376"/>
        </pc:sldMkLst>
        <pc:spChg chg="mod">
          <ac:chgData name="EMMANUEL OCASIO ACEVEDO" userId="05d3864f-33fe-459d-8c41-65a9d1d84936" providerId="ADAL" clId="{47DA946B-44DB-4D10-9488-17292D3A6CA7}" dt="2026-06-17T12:15:09.568" v="168" actId="14100"/>
          <ac:spMkLst>
            <pc:docMk/>
            <pc:sldMk cId="1975277339" sldId="376"/>
            <ac:spMk id="2" creationId="{563C4DF6-6A1E-7314-2B28-6962B461700C}"/>
          </ac:spMkLst>
        </pc:spChg>
        <pc:picChg chg="add mod">
          <ac:chgData name="EMMANUEL OCASIO ACEVEDO" userId="05d3864f-33fe-459d-8c41-65a9d1d84936" providerId="ADAL" clId="{47DA946B-44DB-4D10-9488-17292D3A6CA7}" dt="2026-06-17T12:15:04.277" v="167" actId="1076"/>
          <ac:picMkLst>
            <pc:docMk/>
            <pc:sldMk cId="1975277339" sldId="376"/>
            <ac:picMk id="8" creationId="{ECABBD02-4363-20C7-49FD-95C414642352}"/>
          </ac:picMkLst>
        </pc:picChg>
      </pc:sldChg>
      <pc:sldChg chg="addSp modSp add mod">
        <pc:chgData name="EMMANUEL OCASIO ACEVEDO" userId="05d3864f-33fe-459d-8c41-65a9d1d84936" providerId="ADAL" clId="{47DA946B-44DB-4D10-9488-17292D3A6CA7}" dt="2026-06-17T12:15:43.236" v="173" actId="14100"/>
        <pc:sldMkLst>
          <pc:docMk/>
          <pc:sldMk cId="2059243446" sldId="377"/>
        </pc:sldMkLst>
        <pc:spChg chg="mod">
          <ac:chgData name="EMMANUEL OCASIO ACEVEDO" userId="05d3864f-33fe-459d-8c41-65a9d1d84936" providerId="ADAL" clId="{47DA946B-44DB-4D10-9488-17292D3A6CA7}" dt="2026-06-17T12:15:43.236" v="173" actId="14100"/>
          <ac:spMkLst>
            <pc:docMk/>
            <pc:sldMk cId="2059243446" sldId="377"/>
            <ac:spMk id="2" creationId="{45A7CEFD-4E4F-091F-B69E-AA48F9D1D5DF}"/>
          </ac:spMkLst>
        </pc:spChg>
        <pc:picChg chg="add mod">
          <ac:chgData name="EMMANUEL OCASIO ACEVEDO" userId="05d3864f-33fe-459d-8c41-65a9d1d84936" providerId="ADAL" clId="{47DA946B-44DB-4D10-9488-17292D3A6CA7}" dt="2026-06-17T12:15:38.906" v="172" actId="1076"/>
          <ac:picMkLst>
            <pc:docMk/>
            <pc:sldMk cId="2059243446" sldId="377"/>
            <ac:picMk id="8" creationId="{CD4BFA10-35C0-6996-59AB-6271788D0C73}"/>
          </ac:picMkLst>
        </pc:picChg>
      </pc:sldChg>
      <pc:sldChg chg="addSp modSp add mod">
        <pc:chgData name="EMMANUEL OCASIO ACEVEDO" userId="05d3864f-33fe-459d-8c41-65a9d1d84936" providerId="ADAL" clId="{47DA946B-44DB-4D10-9488-17292D3A6CA7}" dt="2026-06-17T12:33:22.669" v="342" actId="207"/>
        <pc:sldMkLst>
          <pc:docMk/>
          <pc:sldMk cId="4259953616" sldId="378"/>
        </pc:sldMkLst>
        <pc:spChg chg="mod">
          <ac:chgData name="EMMANUEL OCASIO ACEVEDO" userId="05d3864f-33fe-459d-8c41-65a9d1d84936" providerId="ADAL" clId="{47DA946B-44DB-4D10-9488-17292D3A6CA7}" dt="2026-06-17T12:33:22.669" v="342" actId="207"/>
          <ac:spMkLst>
            <pc:docMk/>
            <pc:sldMk cId="4259953616" sldId="378"/>
            <ac:spMk id="2" creationId="{CA6BF2AC-43A9-0349-0A54-10B43799C13E}"/>
          </ac:spMkLst>
        </pc:spChg>
        <pc:picChg chg="add mod">
          <ac:chgData name="EMMANUEL OCASIO ACEVEDO" userId="05d3864f-33fe-459d-8c41-65a9d1d84936" providerId="ADAL" clId="{47DA946B-44DB-4D10-9488-17292D3A6CA7}" dt="2026-06-17T12:18:37.975" v="181" actId="1076"/>
          <ac:picMkLst>
            <pc:docMk/>
            <pc:sldMk cId="4259953616" sldId="378"/>
            <ac:picMk id="8" creationId="{B87D00A4-483F-53D4-A457-00C586794A77}"/>
          </ac:picMkLst>
        </pc:picChg>
      </pc:sldChg>
      <pc:sldChg chg="addSp delSp modSp add mod">
        <pc:chgData name="EMMANUEL OCASIO ACEVEDO" userId="05d3864f-33fe-459d-8c41-65a9d1d84936" providerId="ADAL" clId="{47DA946B-44DB-4D10-9488-17292D3A6CA7}" dt="2026-06-24T13:13:30.745" v="676" actId="1076"/>
        <pc:sldMkLst>
          <pc:docMk/>
          <pc:sldMk cId="959178439" sldId="379"/>
        </pc:sldMkLst>
        <pc:spChg chg="mod">
          <ac:chgData name="EMMANUEL OCASIO ACEVEDO" userId="05d3864f-33fe-459d-8c41-65a9d1d84936" providerId="ADAL" clId="{47DA946B-44DB-4D10-9488-17292D3A6CA7}" dt="2026-06-17T12:33:27.433" v="343" actId="207"/>
          <ac:spMkLst>
            <pc:docMk/>
            <pc:sldMk cId="959178439" sldId="379"/>
            <ac:spMk id="2" creationId="{5594D85A-6137-C388-3848-C16CA7A8854F}"/>
          </ac:spMkLst>
        </pc:spChg>
        <pc:picChg chg="add mod">
          <ac:chgData name="EMMANUEL OCASIO ACEVEDO" userId="05d3864f-33fe-459d-8c41-65a9d1d84936" providerId="ADAL" clId="{47DA946B-44DB-4D10-9488-17292D3A6CA7}" dt="2026-06-24T13:13:30.745" v="676" actId="1076"/>
          <ac:picMkLst>
            <pc:docMk/>
            <pc:sldMk cId="959178439" sldId="379"/>
            <ac:picMk id="9" creationId="{F3D0329D-A122-1947-421E-6AA5F02D5C95}"/>
          </ac:picMkLst>
        </pc:picChg>
      </pc:sldChg>
      <pc:sldChg chg="addSp modSp add mod">
        <pc:chgData name="EMMANUEL OCASIO ACEVEDO" userId="05d3864f-33fe-459d-8c41-65a9d1d84936" providerId="ADAL" clId="{47DA946B-44DB-4D10-9488-17292D3A6CA7}" dt="2026-06-17T12:21:30.953" v="195" actId="14100"/>
        <pc:sldMkLst>
          <pc:docMk/>
          <pc:sldMk cId="4000970920" sldId="380"/>
        </pc:sldMkLst>
        <pc:spChg chg="mod">
          <ac:chgData name="EMMANUEL OCASIO ACEVEDO" userId="05d3864f-33fe-459d-8c41-65a9d1d84936" providerId="ADAL" clId="{47DA946B-44DB-4D10-9488-17292D3A6CA7}" dt="2026-06-17T12:21:30.953" v="195" actId="14100"/>
          <ac:spMkLst>
            <pc:docMk/>
            <pc:sldMk cId="4000970920" sldId="380"/>
            <ac:spMk id="2" creationId="{D6DDA8A8-A07C-896C-9E89-CDC8A6AF52BD}"/>
          </ac:spMkLst>
        </pc:spChg>
        <pc:picChg chg="add mod">
          <ac:chgData name="EMMANUEL OCASIO ACEVEDO" userId="05d3864f-33fe-459d-8c41-65a9d1d84936" providerId="ADAL" clId="{47DA946B-44DB-4D10-9488-17292D3A6CA7}" dt="2026-06-17T12:21:27.254" v="194" actId="1076"/>
          <ac:picMkLst>
            <pc:docMk/>
            <pc:sldMk cId="4000970920" sldId="380"/>
            <ac:picMk id="8" creationId="{4FF9C91D-9851-7A27-E4BF-ED73391F11CD}"/>
          </ac:picMkLst>
        </pc:picChg>
      </pc:sldChg>
      <pc:sldChg chg="addSp modSp add mod">
        <pc:chgData name="EMMANUEL OCASIO ACEVEDO" userId="05d3864f-33fe-459d-8c41-65a9d1d84936" providerId="ADAL" clId="{47DA946B-44DB-4D10-9488-17292D3A6CA7}" dt="2026-06-17T12:22:02.134" v="199" actId="1076"/>
        <pc:sldMkLst>
          <pc:docMk/>
          <pc:sldMk cId="852817657" sldId="381"/>
        </pc:sldMkLst>
        <pc:spChg chg="mod">
          <ac:chgData name="EMMANUEL OCASIO ACEVEDO" userId="05d3864f-33fe-459d-8c41-65a9d1d84936" providerId="ADAL" clId="{47DA946B-44DB-4D10-9488-17292D3A6CA7}" dt="2026-06-17T12:08:45.227" v="116" actId="20577"/>
          <ac:spMkLst>
            <pc:docMk/>
            <pc:sldMk cId="852817657" sldId="381"/>
            <ac:spMk id="2" creationId="{40E35F82-CE23-F9A8-1CFE-A2D258B32DB8}"/>
          </ac:spMkLst>
        </pc:spChg>
        <pc:picChg chg="add mod">
          <ac:chgData name="EMMANUEL OCASIO ACEVEDO" userId="05d3864f-33fe-459d-8c41-65a9d1d84936" providerId="ADAL" clId="{47DA946B-44DB-4D10-9488-17292D3A6CA7}" dt="2026-06-17T12:22:02.134" v="199" actId="1076"/>
          <ac:picMkLst>
            <pc:docMk/>
            <pc:sldMk cId="852817657" sldId="381"/>
            <ac:picMk id="8" creationId="{0A9BC0CA-C1AC-B206-77B8-76EF70EC38C6}"/>
          </ac:picMkLst>
        </pc:picChg>
      </pc:sldChg>
      <pc:sldChg chg="addSp modSp add mod">
        <pc:chgData name="EMMANUEL OCASIO ACEVEDO" userId="05d3864f-33fe-459d-8c41-65a9d1d84936" providerId="ADAL" clId="{47DA946B-44DB-4D10-9488-17292D3A6CA7}" dt="2026-06-17T12:34:08.201" v="344" actId="207"/>
        <pc:sldMkLst>
          <pc:docMk/>
          <pc:sldMk cId="1809438190" sldId="382"/>
        </pc:sldMkLst>
        <pc:spChg chg="mod">
          <ac:chgData name="EMMANUEL OCASIO ACEVEDO" userId="05d3864f-33fe-459d-8c41-65a9d1d84936" providerId="ADAL" clId="{47DA946B-44DB-4D10-9488-17292D3A6CA7}" dt="2026-06-17T12:34:08.201" v="344" actId="207"/>
          <ac:spMkLst>
            <pc:docMk/>
            <pc:sldMk cId="1809438190" sldId="382"/>
            <ac:spMk id="2" creationId="{6B7DABEB-1407-08F0-2DD0-12AD314486FD}"/>
          </ac:spMkLst>
        </pc:spChg>
        <pc:picChg chg="add mod">
          <ac:chgData name="EMMANUEL OCASIO ACEVEDO" userId="05d3864f-33fe-459d-8c41-65a9d1d84936" providerId="ADAL" clId="{47DA946B-44DB-4D10-9488-17292D3A6CA7}" dt="2026-06-17T12:31:32.580" v="330" actId="1076"/>
          <ac:picMkLst>
            <pc:docMk/>
            <pc:sldMk cId="1809438190" sldId="382"/>
            <ac:picMk id="8" creationId="{DFA898B0-9066-3A91-4A19-8CD7293C5C32}"/>
          </ac:picMkLst>
        </pc:picChg>
      </pc:sldChg>
      <pc:sldChg chg="addSp modSp add mod">
        <pc:chgData name="EMMANUEL OCASIO ACEVEDO" userId="05d3864f-33fe-459d-8c41-65a9d1d84936" providerId="ADAL" clId="{47DA946B-44DB-4D10-9488-17292D3A6CA7}" dt="2026-06-17T12:34:11.353" v="345" actId="207"/>
        <pc:sldMkLst>
          <pc:docMk/>
          <pc:sldMk cId="1755787386" sldId="383"/>
        </pc:sldMkLst>
        <pc:spChg chg="mod">
          <ac:chgData name="EMMANUEL OCASIO ACEVEDO" userId="05d3864f-33fe-459d-8c41-65a9d1d84936" providerId="ADAL" clId="{47DA946B-44DB-4D10-9488-17292D3A6CA7}" dt="2026-06-17T12:34:11.353" v="345" actId="207"/>
          <ac:spMkLst>
            <pc:docMk/>
            <pc:sldMk cId="1755787386" sldId="383"/>
            <ac:spMk id="2" creationId="{30EEADB1-2746-8357-B9E2-1BF7053BA9E0}"/>
          </ac:spMkLst>
        </pc:spChg>
        <pc:picChg chg="add mod">
          <ac:chgData name="EMMANUEL OCASIO ACEVEDO" userId="05d3864f-33fe-459d-8c41-65a9d1d84936" providerId="ADAL" clId="{47DA946B-44DB-4D10-9488-17292D3A6CA7}" dt="2026-06-17T12:32:02.819" v="333" actId="1076"/>
          <ac:picMkLst>
            <pc:docMk/>
            <pc:sldMk cId="1755787386" sldId="383"/>
            <ac:picMk id="8" creationId="{37DFC0B9-81DF-0E52-6404-7B48FF2BC45A}"/>
          </ac:picMkLst>
        </pc:picChg>
      </pc:sldChg>
      <pc:sldChg chg="addSp modSp add mod">
        <pc:chgData name="EMMANUEL OCASIO ACEVEDO" userId="05d3864f-33fe-459d-8c41-65a9d1d84936" providerId="ADAL" clId="{47DA946B-44DB-4D10-9488-17292D3A6CA7}" dt="2026-06-17T12:34:14.713" v="346" actId="207"/>
        <pc:sldMkLst>
          <pc:docMk/>
          <pc:sldMk cId="1791988338" sldId="384"/>
        </pc:sldMkLst>
        <pc:spChg chg="mod">
          <ac:chgData name="EMMANUEL OCASIO ACEVEDO" userId="05d3864f-33fe-459d-8c41-65a9d1d84936" providerId="ADAL" clId="{47DA946B-44DB-4D10-9488-17292D3A6CA7}" dt="2026-06-17T12:34:14.713" v="346" actId="207"/>
          <ac:spMkLst>
            <pc:docMk/>
            <pc:sldMk cId="1791988338" sldId="384"/>
            <ac:spMk id="2" creationId="{8C55669D-2045-7C8B-ED83-0AC1D0E07DDF}"/>
          </ac:spMkLst>
        </pc:spChg>
        <pc:picChg chg="add mod">
          <ac:chgData name="EMMANUEL OCASIO ACEVEDO" userId="05d3864f-33fe-459d-8c41-65a9d1d84936" providerId="ADAL" clId="{47DA946B-44DB-4D10-9488-17292D3A6CA7}" dt="2026-06-17T12:32:20.934" v="336" actId="1076"/>
          <ac:picMkLst>
            <pc:docMk/>
            <pc:sldMk cId="1791988338" sldId="384"/>
            <ac:picMk id="8" creationId="{AF8B9A77-B812-26BC-0C77-27207EACF34F}"/>
          </ac:picMkLst>
        </pc:picChg>
      </pc:sldChg>
      <pc:sldChg chg="addSp modSp add mod">
        <pc:chgData name="EMMANUEL OCASIO ACEVEDO" userId="05d3864f-33fe-459d-8c41-65a9d1d84936" providerId="ADAL" clId="{47DA946B-44DB-4D10-9488-17292D3A6CA7}" dt="2026-06-17T12:36:14.819" v="352" actId="14100"/>
        <pc:sldMkLst>
          <pc:docMk/>
          <pc:sldMk cId="1619901996" sldId="385"/>
        </pc:sldMkLst>
        <pc:spChg chg="mod">
          <ac:chgData name="EMMANUEL OCASIO ACEVEDO" userId="05d3864f-33fe-459d-8c41-65a9d1d84936" providerId="ADAL" clId="{47DA946B-44DB-4D10-9488-17292D3A6CA7}" dt="2026-06-17T12:36:14.819" v="352" actId="14100"/>
          <ac:spMkLst>
            <pc:docMk/>
            <pc:sldMk cId="1619901996" sldId="385"/>
            <ac:spMk id="2" creationId="{7C3DB21E-57ED-0109-0935-CCCC7311EE7D}"/>
          </ac:spMkLst>
        </pc:spChg>
        <pc:picChg chg="add mod">
          <ac:chgData name="EMMANUEL OCASIO ACEVEDO" userId="05d3864f-33fe-459d-8c41-65a9d1d84936" providerId="ADAL" clId="{47DA946B-44DB-4D10-9488-17292D3A6CA7}" dt="2026-06-17T12:36:12.048" v="351" actId="1076"/>
          <ac:picMkLst>
            <pc:docMk/>
            <pc:sldMk cId="1619901996" sldId="385"/>
            <ac:picMk id="8" creationId="{69EB3380-47E3-1FBC-B379-1D395E289472}"/>
          </ac:picMkLst>
        </pc:picChg>
      </pc:sldChg>
      <pc:sldChg chg="addSp modSp add mod">
        <pc:chgData name="EMMANUEL OCASIO ACEVEDO" userId="05d3864f-33fe-459d-8c41-65a9d1d84936" providerId="ADAL" clId="{47DA946B-44DB-4D10-9488-17292D3A6CA7}" dt="2026-06-17T12:30:40.870" v="324" actId="14100"/>
        <pc:sldMkLst>
          <pc:docMk/>
          <pc:sldMk cId="714205859" sldId="386"/>
        </pc:sldMkLst>
        <pc:spChg chg="mod">
          <ac:chgData name="EMMANUEL OCASIO ACEVEDO" userId="05d3864f-33fe-459d-8c41-65a9d1d84936" providerId="ADAL" clId="{47DA946B-44DB-4D10-9488-17292D3A6CA7}" dt="2026-06-17T12:30:40.870" v="324" actId="14100"/>
          <ac:spMkLst>
            <pc:docMk/>
            <pc:sldMk cId="714205859" sldId="386"/>
            <ac:spMk id="2" creationId="{7B497756-BFD4-69F5-8746-03B770F1B2D4}"/>
          </ac:spMkLst>
        </pc:spChg>
        <pc:picChg chg="add mod">
          <ac:chgData name="EMMANUEL OCASIO ACEVEDO" userId="05d3864f-33fe-459d-8c41-65a9d1d84936" providerId="ADAL" clId="{47DA946B-44DB-4D10-9488-17292D3A6CA7}" dt="2026-06-17T12:30:35.912" v="323" actId="14100"/>
          <ac:picMkLst>
            <pc:docMk/>
            <pc:sldMk cId="714205859" sldId="386"/>
            <ac:picMk id="8" creationId="{19E6A76E-DD60-1D36-109F-92625C661B3A}"/>
          </ac:picMkLst>
        </pc:picChg>
      </pc:sldChg>
      <pc:sldChg chg="addSp modSp add mod">
        <pc:chgData name="EMMANUEL OCASIO ACEVEDO" userId="05d3864f-33fe-459d-8c41-65a9d1d84936" providerId="ADAL" clId="{47DA946B-44DB-4D10-9488-17292D3A6CA7}" dt="2026-06-17T12:31:04.301" v="327" actId="14100"/>
        <pc:sldMkLst>
          <pc:docMk/>
          <pc:sldMk cId="1454842254" sldId="387"/>
        </pc:sldMkLst>
        <pc:spChg chg="mod">
          <ac:chgData name="EMMANUEL OCASIO ACEVEDO" userId="05d3864f-33fe-459d-8c41-65a9d1d84936" providerId="ADAL" clId="{47DA946B-44DB-4D10-9488-17292D3A6CA7}" dt="2026-06-17T12:31:04.301" v="327" actId="14100"/>
          <ac:spMkLst>
            <pc:docMk/>
            <pc:sldMk cId="1454842254" sldId="387"/>
            <ac:spMk id="2" creationId="{81C14CD2-E2A3-AF28-984A-3A536C36D36B}"/>
          </ac:spMkLst>
        </pc:spChg>
        <pc:picChg chg="add mod">
          <ac:chgData name="EMMANUEL OCASIO ACEVEDO" userId="05d3864f-33fe-459d-8c41-65a9d1d84936" providerId="ADAL" clId="{47DA946B-44DB-4D10-9488-17292D3A6CA7}" dt="2026-06-17T12:31:00.500" v="326" actId="14100"/>
          <ac:picMkLst>
            <pc:docMk/>
            <pc:sldMk cId="1454842254" sldId="387"/>
            <ac:picMk id="8" creationId="{835573DC-4D03-9E7F-240A-62DF69027F15}"/>
          </ac:picMkLst>
        </pc:picChg>
      </pc:sldChg>
      <pc:sldChg chg="addSp modSp add mod">
        <pc:chgData name="EMMANUEL OCASIO ACEVEDO" userId="05d3864f-33fe-459d-8c41-65a9d1d84936" providerId="ADAL" clId="{47DA946B-44DB-4D10-9488-17292D3A6CA7}" dt="2026-06-17T12:36:43.096" v="357" actId="14100"/>
        <pc:sldMkLst>
          <pc:docMk/>
          <pc:sldMk cId="385228071" sldId="389"/>
        </pc:sldMkLst>
        <pc:spChg chg="mod">
          <ac:chgData name="EMMANUEL OCASIO ACEVEDO" userId="05d3864f-33fe-459d-8c41-65a9d1d84936" providerId="ADAL" clId="{47DA946B-44DB-4D10-9488-17292D3A6CA7}" dt="2026-06-17T12:36:43.096" v="357" actId="14100"/>
          <ac:spMkLst>
            <pc:docMk/>
            <pc:sldMk cId="385228071" sldId="389"/>
            <ac:spMk id="2" creationId="{06D5BED9-6A72-EEE9-9256-C0450D3D4FEB}"/>
          </ac:spMkLst>
        </pc:spChg>
        <pc:picChg chg="add mod">
          <ac:chgData name="EMMANUEL OCASIO ACEVEDO" userId="05d3864f-33fe-459d-8c41-65a9d1d84936" providerId="ADAL" clId="{47DA946B-44DB-4D10-9488-17292D3A6CA7}" dt="2026-06-17T12:36:39.407" v="356" actId="1076"/>
          <ac:picMkLst>
            <pc:docMk/>
            <pc:sldMk cId="385228071" sldId="389"/>
            <ac:picMk id="8" creationId="{A4FE4BEE-79BF-D735-C92D-FD0D258263D8}"/>
          </ac:picMkLst>
        </pc:picChg>
      </pc:sldChg>
      <pc:sldChg chg="addSp modSp add mod">
        <pc:chgData name="EMMANUEL OCASIO ACEVEDO" userId="05d3864f-33fe-459d-8c41-65a9d1d84936" providerId="ADAL" clId="{47DA946B-44DB-4D10-9488-17292D3A6CA7}" dt="2026-06-17T12:37:08.414" v="361" actId="14100"/>
        <pc:sldMkLst>
          <pc:docMk/>
          <pc:sldMk cId="2643678789" sldId="390"/>
        </pc:sldMkLst>
        <pc:spChg chg="mod">
          <ac:chgData name="EMMANUEL OCASIO ACEVEDO" userId="05d3864f-33fe-459d-8c41-65a9d1d84936" providerId="ADAL" clId="{47DA946B-44DB-4D10-9488-17292D3A6CA7}" dt="2026-06-17T12:37:08.414" v="361" actId="14100"/>
          <ac:spMkLst>
            <pc:docMk/>
            <pc:sldMk cId="2643678789" sldId="390"/>
            <ac:spMk id="2" creationId="{BBD2B5E4-2B86-BE48-82C2-720C51450F4C}"/>
          </ac:spMkLst>
        </pc:spChg>
        <pc:picChg chg="add mod">
          <ac:chgData name="EMMANUEL OCASIO ACEVEDO" userId="05d3864f-33fe-459d-8c41-65a9d1d84936" providerId="ADAL" clId="{47DA946B-44DB-4D10-9488-17292D3A6CA7}" dt="2026-06-17T12:37:04.485" v="360" actId="1076"/>
          <ac:picMkLst>
            <pc:docMk/>
            <pc:sldMk cId="2643678789" sldId="390"/>
            <ac:picMk id="8" creationId="{799622CC-10C8-51CA-88AD-8718D9657AC9}"/>
          </ac:picMkLst>
        </pc:picChg>
      </pc:sldChg>
      <pc:sldChg chg="addSp modSp add mod">
        <pc:chgData name="EMMANUEL OCASIO ACEVEDO" userId="05d3864f-33fe-459d-8c41-65a9d1d84936" providerId="ADAL" clId="{47DA946B-44DB-4D10-9488-17292D3A6CA7}" dt="2026-06-17T12:43:21.848" v="402" actId="14100"/>
        <pc:sldMkLst>
          <pc:docMk/>
          <pc:sldMk cId="3437447219" sldId="391"/>
        </pc:sldMkLst>
        <pc:spChg chg="mod">
          <ac:chgData name="EMMANUEL OCASIO ACEVEDO" userId="05d3864f-33fe-459d-8c41-65a9d1d84936" providerId="ADAL" clId="{47DA946B-44DB-4D10-9488-17292D3A6CA7}" dt="2026-06-17T12:43:21.848" v="402" actId="14100"/>
          <ac:spMkLst>
            <pc:docMk/>
            <pc:sldMk cId="3437447219" sldId="391"/>
            <ac:spMk id="2" creationId="{88249B23-9546-AFAF-501E-E64740A58D61}"/>
          </ac:spMkLst>
        </pc:spChg>
        <pc:picChg chg="add mod">
          <ac:chgData name="EMMANUEL OCASIO ACEVEDO" userId="05d3864f-33fe-459d-8c41-65a9d1d84936" providerId="ADAL" clId="{47DA946B-44DB-4D10-9488-17292D3A6CA7}" dt="2026-06-17T12:43:18.675" v="401" actId="1076"/>
          <ac:picMkLst>
            <pc:docMk/>
            <pc:sldMk cId="3437447219" sldId="391"/>
            <ac:picMk id="8" creationId="{C93ECA73-FB4C-E541-CBD2-6D5922B40BE6}"/>
          </ac:picMkLst>
        </pc:picChg>
      </pc:sldChg>
      <pc:sldChg chg="addSp modSp add mod">
        <pc:chgData name="EMMANUEL OCASIO ACEVEDO" userId="05d3864f-33fe-459d-8c41-65a9d1d84936" providerId="ADAL" clId="{47DA946B-44DB-4D10-9488-17292D3A6CA7}" dt="2026-06-17T12:43:45.744" v="405" actId="14100"/>
        <pc:sldMkLst>
          <pc:docMk/>
          <pc:sldMk cId="3030318629" sldId="392"/>
        </pc:sldMkLst>
        <pc:spChg chg="mod">
          <ac:chgData name="EMMANUEL OCASIO ACEVEDO" userId="05d3864f-33fe-459d-8c41-65a9d1d84936" providerId="ADAL" clId="{47DA946B-44DB-4D10-9488-17292D3A6CA7}" dt="2026-06-17T12:43:45.744" v="405" actId="14100"/>
          <ac:spMkLst>
            <pc:docMk/>
            <pc:sldMk cId="3030318629" sldId="392"/>
            <ac:spMk id="2" creationId="{25EA749B-FB25-AF67-23B6-C67DDCA2B0B6}"/>
          </ac:spMkLst>
        </pc:spChg>
        <pc:picChg chg="add mod">
          <ac:chgData name="EMMANUEL OCASIO ACEVEDO" userId="05d3864f-33fe-459d-8c41-65a9d1d84936" providerId="ADAL" clId="{47DA946B-44DB-4D10-9488-17292D3A6CA7}" dt="2026-06-17T12:43:42.795" v="404" actId="14100"/>
          <ac:picMkLst>
            <pc:docMk/>
            <pc:sldMk cId="3030318629" sldId="392"/>
            <ac:picMk id="8" creationId="{A765F341-9300-B564-3445-A7542C8B412E}"/>
          </ac:picMkLst>
        </pc:picChg>
      </pc:sldChg>
      <pc:sldChg chg="addSp modSp add mod">
        <pc:chgData name="EMMANUEL OCASIO ACEVEDO" userId="05d3864f-33fe-459d-8c41-65a9d1d84936" providerId="ADAL" clId="{47DA946B-44DB-4D10-9488-17292D3A6CA7}" dt="2026-06-17T12:44:12.051" v="410" actId="1076"/>
        <pc:sldMkLst>
          <pc:docMk/>
          <pc:sldMk cId="201276827" sldId="393"/>
        </pc:sldMkLst>
        <pc:spChg chg="mod">
          <ac:chgData name="EMMANUEL OCASIO ACEVEDO" userId="05d3864f-33fe-459d-8c41-65a9d1d84936" providerId="ADAL" clId="{47DA946B-44DB-4D10-9488-17292D3A6CA7}" dt="2026-06-17T12:44:12.051" v="410" actId="1076"/>
          <ac:spMkLst>
            <pc:docMk/>
            <pc:sldMk cId="201276827" sldId="393"/>
            <ac:spMk id="2" creationId="{F880867B-5658-3E45-0E8A-3F22C31831C8}"/>
          </ac:spMkLst>
        </pc:spChg>
        <pc:picChg chg="add mod">
          <ac:chgData name="EMMANUEL OCASIO ACEVEDO" userId="05d3864f-33fe-459d-8c41-65a9d1d84936" providerId="ADAL" clId="{47DA946B-44DB-4D10-9488-17292D3A6CA7}" dt="2026-06-17T12:44:06.895" v="408" actId="1076"/>
          <ac:picMkLst>
            <pc:docMk/>
            <pc:sldMk cId="201276827" sldId="393"/>
            <ac:picMk id="8" creationId="{7068F631-EDAA-8071-1DAB-B27B1F0D1543}"/>
          </ac:picMkLst>
        </pc:picChg>
      </pc:sldChg>
      <pc:sldChg chg="addSp modSp add mod">
        <pc:chgData name="EMMANUEL OCASIO ACEVEDO" userId="05d3864f-33fe-459d-8c41-65a9d1d84936" providerId="ADAL" clId="{47DA946B-44DB-4D10-9488-17292D3A6CA7}" dt="2026-06-17T12:44:44.444" v="413" actId="1076"/>
        <pc:sldMkLst>
          <pc:docMk/>
          <pc:sldMk cId="2982371762" sldId="394"/>
        </pc:sldMkLst>
        <pc:picChg chg="add mod">
          <ac:chgData name="EMMANUEL OCASIO ACEVEDO" userId="05d3864f-33fe-459d-8c41-65a9d1d84936" providerId="ADAL" clId="{47DA946B-44DB-4D10-9488-17292D3A6CA7}" dt="2026-06-17T12:44:44.444" v="413" actId="1076"/>
          <ac:picMkLst>
            <pc:docMk/>
            <pc:sldMk cId="2982371762" sldId="394"/>
            <ac:picMk id="8" creationId="{1EC2F26D-CEDF-EB0D-C549-F451862ED5AE}"/>
          </ac:picMkLst>
        </pc:picChg>
      </pc:sldChg>
      <pc:sldChg chg="addSp delSp modSp add mod">
        <pc:chgData name="EMMANUEL OCASIO ACEVEDO" userId="05d3864f-33fe-459d-8c41-65a9d1d84936" providerId="ADAL" clId="{47DA946B-44DB-4D10-9488-17292D3A6CA7}" dt="2026-06-24T15:28:34.221" v="751" actId="1076"/>
        <pc:sldMkLst>
          <pc:docMk/>
          <pc:sldMk cId="3645349357" sldId="397"/>
        </pc:sldMkLst>
        <pc:spChg chg="mod">
          <ac:chgData name="EMMANUEL OCASIO ACEVEDO" userId="05d3864f-33fe-459d-8c41-65a9d1d84936" providerId="ADAL" clId="{47DA946B-44DB-4D10-9488-17292D3A6CA7}" dt="2026-06-24T15:28:02.906" v="746" actId="20577"/>
          <ac:spMkLst>
            <pc:docMk/>
            <pc:sldMk cId="3645349357" sldId="397"/>
            <ac:spMk id="2" creationId="{B253FB26-5EDC-CEFE-746C-60F589ED8431}"/>
          </ac:spMkLst>
        </pc:spChg>
        <pc:picChg chg="add mod">
          <ac:chgData name="EMMANUEL OCASIO ACEVEDO" userId="05d3864f-33fe-459d-8c41-65a9d1d84936" providerId="ADAL" clId="{47DA946B-44DB-4D10-9488-17292D3A6CA7}" dt="2026-06-24T15:28:34.221" v="751" actId="1076"/>
          <ac:picMkLst>
            <pc:docMk/>
            <pc:sldMk cId="3645349357" sldId="397"/>
            <ac:picMk id="9" creationId="{F908E279-0781-6C74-A4E5-3D4F4753645C}"/>
          </ac:picMkLst>
        </pc:picChg>
      </pc:sldChg>
      <pc:sldChg chg="addSp modSp add mod">
        <pc:chgData name="EMMANUEL OCASIO ACEVEDO" userId="05d3864f-33fe-459d-8c41-65a9d1d84936" providerId="ADAL" clId="{47DA946B-44DB-4D10-9488-17292D3A6CA7}" dt="2026-06-17T12:46:30.828" v="426" actId="14100"/>
        <pc:sldMkLst>
          <pc:docMk/>
          <pc:sldMk cId="1831711410" sldId="398"/>
        </pc:sldMkLst>
        <pc:spChg chg="mod">
          <ac:chgData name="EMMANUEL OCASIO ACEVEDO" userId="05d3864f-33fe-459d-8c41-65a9d1d84936" providerId="ADAL" clId="{47DA946B-44DB-4D10-9488-17292D3A6CA7}" dt="2026-06-17T12:26:42.892" v="307"/>
          <ac:spMkLst>
            <pc:docMk/>
            <pc:sldMk cId="1831711410" sldId="398"/>
            <ac:spMk id="2" creationId="{6694887B-13BF-519E-768E-5420169496BF}"/>
          </ac:spMkLst>
        </pc:spChg>
        <pc:picChg chg="add mod">
          <ac:chgData name="EMMANUEL OCASIO ACEVEDO" userId="05d3864f-33fe-459d-8c41-65a9d1d84936" providerId="ADAL" clId="{47DA946B-44DB-4D10-9488-17292D3A6CA7}" dt="2026-06-17T12:46:30.828" v="426" actId="14100"/>
          <ac:picMkLst>
            <pc:docMk/>
            <pc:sldMk cId="1831711410" sldId="398"/>
            <ac:picMk id="8" creationId="{5830B083-8860-BCE2-C176-123BB7D5FB47}"/>
          </ac:picMkLst>
        </pc:picChg>
      </pc:sldChg>
      <pc:sldChg chg="addSp modSp add mod">
        <pc:chgData name="EMMANUEL OCASIO ACEVEDO" userId="05d3864f-33fe-459d-8c41-65a9d1d84936" providerId="ADAL" clId="{47DA946B-44DB-4D10-9488-17292D3A6CA7}" dt="2026-06-17T12:46:54.754" v="429" actId="14100"/>
        <pc:sldMkLst>
          <pc:docMk/>
          <pc:sldMk cId="699144300" sldId="399"/>
        </pc:sldMkLst>
        <pc:spChg chg="mod">
          <ac:chgData name="EMMANUEL OCASIO ACEVEDO" userId="05d3864f-33fe-459d-8c41-65a9d1d84936" providerId="ADAL" clId="{47DA946B-44DB-4D10-9488-17292D3A6CA7}" dt="2026-06-17T12:46:54.754" v="429" actId="14100"/>
          <ac:spMkLst>
            <pc:docMk/>
            <pc:sldMk cId="699144300" sldId="399"/>
            <ac:spMk id="2" creationId="{8F802590-95A0-6C56-611B-CB1D48D328E4}"/>
          </ac:spMkLst>
        </pc:spChg>
        <pc:picChg chg="add mod">
          <ac:chgData name="EMMANUEL OCASIO ACEVEDO" userId="05d3864f-33fe-459d-8c41-65a9d1d84936" providerId="ADAL" clId="{47DA946B-44DB-4D10-9488-17292D3A6CA7}" dt="2026-06-17T12:46:48.633" v="428" actId="14100"/>
          <ac:picMkLst>
            <pc:docMk/>
            <pc:sldMk cId="699144300" sldId="399"/>
            <ac:picMk id="8" creationId="{BBA04EF6-BDCD-DF58-1BDA-7534AA57669E}"/>
          </ac:picMkLst>
        </pc:picChg>
      </pc:sldChg>
      <pc:sldChg chg="addSp modSp add mod">
        <pc:chgData name="EMMANUEL OCASIO ACEVEDO" userId="05d3864f-33fe-459d-8c41-65a9d1d84936" providerId="ADAL" clId="{47DA946B-44DB-4D10-9488-17292D3A6CA7}" dt="2026-06-17T12:47:40.295" v="433" actId="14100"/>
        <pc:sldMkLst>
          <pc:docMk/>
          <pc:sldMk cId="2390495799" sldId="400"/>
        </pc:sldMkLst>
        <pc:spChg chg="mod">
          <ac:chgData name="EMMANUEL OCASIO ACEVEDO" userId="05d3864f-33fe-459d-8c41-65a9d1d84936" providerId="ADAL" clId="{47DA946B-44DB-4D10-9488-17292D3A6CA7}" dt="2026-06-17T12:47:40.295" v="433" actId="14100"/>
          <ac:spMkLst>
            <pc:docMk/>
            <pc:sldMk cId="2390495799" sldId="400"/>
            <ac:spMk id="2" creationId="{7A73B06C-99EB-A892-6E3D-0B1C5F489299}"/>
          </ac:spMkLst>
        </pc:spChg>
        <pc:picChg chg="add mod">
          <ac:chgData name="EMMANUEL OCASIO ACEVEDO" userId="05d3864f-33fe-459d-8c41-65a9d1d84936" providerId="ADAL" clId="{47DA946B-44DB-4D10-9488-17292D3A6CA7}" dt="2026-06-17T12:47:35.173" v="432" actId="1076"/>
          <ac:picMkLst>
            <pc:docMk/>
            <pc:sldMk cId="2390495799" sldId="400"/>
            <ac:picMk id="8" creationId="{FA6C283A-72AE-A9DA-2894-274D1498D064}"/>
          </ac:picMkLst>
        </pc:picChg>
      </pc:sldChg>
      <pc:sldChg chg="addSp modSp add mod">
        <pc:chgData name="EMMANUEL OCASIO ACEVEDO" userId="05d3864f-33fe-459d-8c41-65a9d1d84936" providerId="ADAL" clId="{47DA946B-44DB-4D10-9488-17292D3A6CA7}" dt="2026-06-17T12:48:01.150" v="437" actId="14100"/>
        <pc:sldMkLst>
          <pc:docMk/>
          <pc:sldMk cId="19225456" sldId="401"/>
        </pc:sldMkLst>
        <pc:spChg chg="mod">
          <ac:chgData name="EMMANUEL OCASIO ACEVEDO" userId="05d3864f-33fe-459d-8c41-65a9d1d84936" providerId="ADAL" clId="{47DA946B-44DB-4D10-9488-17292D3A6CA7}" dt="2026-06-17T12:48:01.150" v="437" actId="14100"/>
          <ac:spMkLst>
            <pc:docMk/>
            <pc:sldMk cId="19225456" sldId="401"/>
            <ac:spMk id="2" creationId="{708B9FF8-03FA-EDD5-222A-3CC857452E71}"/>
          </ac:spMkLst>
        </pc:spChg>
        <pc:picChg chg="add mod">
          <ac:chgData name="EMMANUEL OCASIO ACEVEDO" userId="05d3864f-33fe-459d-8c41-65a9d1d84936" providerId="ADAL" clId="{47DA946B-44DB-4D10-9488-17292D3A6CA7}" dt="2026-06-17T12:47:58.002" v="436" actId="1076"/>
          <ac:picMkLst>
            <pc:docMk/>
            <pc:sldMk cId="19225456" sldId="401"/>
            <ac:picMk id="8" creationId="{62E8E649-C9D8-0BBA-FB5A-84BDD6EC6CC6}"/>
          </ac:picMkLst>
        </pc:picChg>
      </pc:sldChg>
      <pc:sldChg chg="addSp modSp add mod">
        <pc:chgData name="EMMANUEL OCASIO ACEVEDO" userId="05d3864f-33fe-459d-8c41-65a9d1d84936" providerId="ADAL" clId="{47DA946B-44DB-4D10-9488-17292D3A6CA7}" dt="2026-06-17T12:48:25.370" v="442" actId="14100"/>
        <pc:sldMkLst>
          <pc:docMk/>
          <pc:sldMk cId="2966488752" sldId="402"/>
        </pc:sldMkLst>
        <pc:spChg chg="mod">
          <ac:chgData name="EMMANUEL OCASIO ACEVEDO" userId="05d3864f-33fe-459d-8c41-65a9d1d84936" providerId="ADAL" clId="{47DA946B-44DB-4D10-9488-17292D3A6CA7}" dt="2026-06-17T12:48:25.370" v="442" actId="14100"/>
          <ac:spMkLst>
            <pc:docMk/>
            <pc:sldMk cId="2966488752" sldId="402"/>
            <ac:spMk id="2" creationId="{9BF61104-2013-CEAE-EDF6-865E6067E8F2}"/>
          </ac:spMkLst>
        </pc:spChg>
        <pc:picChg chg="add mod">
          <ac:chgData name="EMMANUEL OCASIO ACEVEDO" userId="05d3864f-33fe-459d-8c41-65a9d1d84936" providerId="ADAL" clId="{47DA946B-44DB-4D10-9488-17292D3A6CA7}" dt="2026-06-17T12:48:21.918" v="441" actId="1076"/>
          <ac:picMkLst>
            <pc:docMk/>
            <pc:sldMk cId="2966488752" sldId="402"/>
            <ac:picMk id="8" creationId="{4846A8AA-A25A-87DA-C442-3D041813F3DC}"/>
          </ac:picMkLst>
        </pc:picChg>
      </pc:sldChg>
      <pc:sldChg chg="addSp modSp add mod">
        <pc:chgData name="EMMANUEL OCASIO ACEVEDO" userId="05d3864f-33fe-459d-8c41-65a9d1d84936" providerId="ADAL" clId="{47DA946B-44DB-4D10-9488-17292D3A6CA7}" dt="2026-06-17T12:48:56.452" v="445" actId="1076"/>
        <pc:sldMkLst>
          <pc:docMk/>
          <pc:sldMk cId="1166458570" sldId="403"/>
        </pc:sldMkLst>
        <pc:spChg chg="mod">
          <ac:chgData name="EMMANUEL OCASIO ACEVEDO" userId="05d3864f-33fe-459d-8c41-65a9d1d84936" providerId="ADAL" clId="{47DA946B-44DB-4D10-9488-17292D3A6CA7}" dt="2026-06-17T12:27:39.301" v="314"/>
          <ac:spMkLst>
            <pc:docMk/>
            <pc:sldMk cId="1166458570" sldId="403"/>
            <ac:spMk id="2" creationId="{37328CA6-60EB-C6E5-64C9-5B9D74456030}"/>
          </ac:spMkLst>
        </pc:spChg>
        <pc:picChg chg="add mod">
          <ac:chgData name="EMMANUEL OCASIO ACEVEDO" userId="05d3864f-33fe-459d-8c41-65a9d1d84936" providerId="ADAL" clId="{47DA946B-44DB-4D10-9488-17292D3A6CA7}" dt="2026-06-17T12:48:56.452" v="445" actId="1076"/>
          <ac:picMkLst>
            <pc:docMk/>
            <pc:sldMk cId="1166458570" sldId="403"/>
            <ac:picMk id="8" creationId="{C35B49B3-5624-28CD-C8A9-E491D6DED657}"/>
          </ac:picMkLst>
        </pc:picChg>
      </pc:sldChg>
      <pc:sldChg chg="addSp modSp add mod">
        <pc:chgData name="EMMANUEL OCASIO ACEVEDO" userId="05d3864f-33fe-459d-8c41-65a9d1d84936" providerId="ADAL" clId="{47DA946B-44DB-4D10-9488-17292D3A6CA7}" dt="2026-06-17T12:49:17.022" v="447" actId="14100"/>
        <pc:sldMkLst>
          <pc:docMk/>
          <pc:sldMk cId="3205021778" sldId="404"/>
        </pc:sldMkLst>
        <pc:spChg chg="mod">
          <ac:chgData name="EMMANUEL OCASIO ACEVEDO" userId="05d3864f-33fe-459d-8c41-65a9d1d84936" providerId="ADAL" clId="{47DA946B-44DB-4D10-9488-17292D3A6CA7}" dt="2026-06-17T12:27:44.551" v="315"/>
          <ac:spMkLst>
            <pc:docMk/>
            <pc:sldMk cId="3205021778" sldId="404"/>
            <ac:spMk id="2" creationId="{512EDB54-5C97-9F73-E281-EC97B04C1F02}"/>
          </ac:spMkLst>
        </pc:spChg>
        <pc:picChg chg="add mod">
          <ac:chgData name="EMMANUEL OCASIO ACEVEDO" userId="05d3864f-33fe-459d-8c41-65a9d1d84936" providerId="ADAL" clId="{47DA946B-44DB-4D10-9488-17292D3A6CA7}" dt="2026-06-17T12:49:17.022" v="447" actId="14100"/>
          <ac:picMkLst>
            <pc:docMk/>
            <pc:sldMk cId="3205021778" sldId="404"/>
            <ac:picMk id="8" creationId="{BEE7BF9C-98B1-2F9E-C4CF-536C6C555F90}"/>
          </ac:picMkLst>
        </pc:picChg>
      </pc:sldChg>
      <pc:sldChg chg="addSp modSp add mod">
        <pc:chgData name="EMMANUEL OCASIO ACEVEDO" userId="05d3864f-33fe-459d-8c41-65a9d1d84936" providerId="ADAL" clId="{47DA946B-44DB-4D10-9488-17292D3A6CA7}" dt="2026-06-17T12:49:33.652" v="449" actId="14100"/>
        <pc:sldMkLst>
          <pc:docMk/>
          <pc:sldMk cId="3082596633" sldId="405"/>
        </pc:sldMkLst>
        <pc:spChg chg="mod">
          <ac:chgData name="EMMANUEL OCASIO ACEVEDO" userId="05d3864f-33fe-459d-8c41-65a9d1d84936" providerId="ADAL" clId="{47DA946B-44DB-4D10-9488-17292D3A6CA7}" dt="2026-06-17T12:27:49.471" v="316"/>
          <ac:spMkLst>
            <pc:docMk/>
            <pc:sldMk cId="3082596633" sldId="405"/>
            <ac:spMk id="2" creationId="{41DC1E25-0F52-3AAD-61B1-6171E5217D3B}"/>
          </ac:spMkLst>
        </pc:spChg>
        <pc:picChg chg="add mod">
          <ac:chgData name="EMMANUEL OCASIO ACEVEDO" userId="05d3864f-33fe-459d-8c41-65a9d1d84936" providerId="ADAL" clId="{47DA946B-44DB-4D10-9488-17292D3A6CA7}" dt="2026-06-17T12:49:33.652" v="449" actId="14100"/>
          <ac:picMkLst>
            <pc:docMk/>
            <pc:sldMk cId="3082596633" sldId="405"/>
            <ac:picMk id="8" creationId="{F2096B52-9030-5864-BF73-06EE1A61F36B}"/>
          </ac:picMkLst>
        </pc:picChg>
      </pc:sldChg>
      <pc:sldChg chg="addSp delSp modSp add mod">
        <pc:chgData name="EMMANUEL OCASIO ACEVEDO" userId="05d3864f-33fe-459d-8c41-65a9d1d84936" providerId="ADAL" clId="{47DA946B-44DB-4D10-9488-17292D3A6CA7}" dt="2026-06-24T15:05:54.139" v="718" actId="1076"/>
        <pc:sldMkLst>
          <pc:docMk/>
          <pc:sldMk cId="1457483290" sldId="406"/>
        </pc:sldMkLst>
        <pc:spChg chg="mod">
          <ac:chgData name="EMMANUEL OCASIO ACEVEDO" userId="05d3864f-33fe-459d-8c41-65a9d1d84936" providerId="ADAL" clId="{47DA946B-44DB-4D10-9488-17292D3A6CA7}" dt="2026-06-24T15:05:25.365" v="714" actId="14100"/>
          <ac:spMkLst>
            <pc:docMk/>
            <pc:sldMk cId="1457483290" sldId="406"/>
            <ac:spMk id="2" creationId="{55F6D488-654B-B5F0-5662-BC6218D81E85}"/>
          </ac:spMkLst>
        </pc:spChg>
        <pc:picChg chg="add mod">
          <ac:chgData name="EMMANUEL OCASIO ACEVEDO" userId="05d3864f-33fe-459d-8c41-65a9d1d84936" providerId="ADAL" clId="{47DA946B-44DB-4D10-9488-17292D3A6CA7}" dt="2026-06-24T15:05:54.139" v="718" actId="1076"/>
          <ac:picMkLst>
            <pc:docMk/>
            <pc:sldMk cId="1457483290" sldId="406"/>
            <ac:picMk id="9" creationId="{A6E6B4D8-CA52-E318-DC83-A77CF78914DF}"/>
          </ac:picMkLst>
        </pc:picChg>
      </pc:sldChg>
      <pc:sldChg chg="addSp delSp modSp add mod">
        <pc:chgData name="EMMANUEL OCASIO ACEVEDO" userId="05d3864f-33fe-459d-8c41-65a9d1d84936" providerId="ADAL" clId="{47DA946B-44DB-4D10-9488-17292D3A6CA7}" dt="2026-06-24T15:06:44.912" v="728" actId="1076"/>
        <pc:sldMkLst>
          <pc:docMk/>
          <pc:sldMk cId="2031227964" sldId="407"/>
        </pc:sldMkLst>
        <pc:spChg chg="mod">
          <ac:chgData name="EMMANUEL OCASIO ACEVEDO" userId="05d3864f-33fe-459d-8c41-65a9d1d84936" providerId="ADAL" clId="{47DA946B-44DB-4D10-9488-17292D3A6CA7}" dt="2026-06-24T15:06:04.850" v="721" actId="20577"/>
          <ac:spMkLst>
            <pc:docMk/>
            <pc:sldMk cId="2031227964" sldId="407"/>
            <ac:spMk id="2" creationId="{5C5B47AA-4C59-A075-C411-BEE0C63BD28D}"/>
          </ac:spMkLst>
        </pc:spChg>
        <pc:picChg chg="add mod">
          <ac:chgData name="EMMANUEL OCASIO ACEVEDO" userId="05d3864f-33fe-459d-8c41-65a9d1d84936" providerId="ADAL" clId="{47DA946B-44DB-4D10-9488-17292D3A6CA7}" dt="2026-06-24T15:06:44.912" v="728" actId="1076"/>
          <ac:picMkLst>
            <pc:docMk/>
            <pc:sldMk cId="2031227964" sldId="407"/>
            <ac:picMk id="8" creationId="{B2C4379D-6522-F18E-1119-7F5019AE69FB}"/>
          </ac:picMkLst>
        </pc:picChg>
      </pc:sldChg>
      <pc:sldChg chg="addSp modSp add mod">
        <pc:chgData name="EMMANUEL OCASIO ACEVEDO" userId="05d3864f-33fe-459d-8c41-65a9d1d84936" providerId="ADAL" clId="{47DA946B-44DB-4D10-9488-17292D3A6CA7}" dt="2026-06-24T15:07:08.432" v="732" actId="1076"/>
        <pc:sldMkLst>
          <pc:docMk/>
          <pc:sldMk cId="1749660615" sldId="408"/>
        </pc:sldMkLst>
        <pc:spChg chg="mod">
          <ac:chgData name="EMMANUEL OCASIO ACEVEDO" userId="05d3864f-33fe-459d-8c41-65a9d1d84936" providerId="ADAL" clId="{47DA946B-44DB-4D10-9488-17292D3A6CA7}" dt="2026-06-24T15:06:14.119" v="724" actId="20577"/>
          <ac:spMkLst>
            <pc:docMk/>
            <pc:sldMk cId="1749660615" sldId="408"/>
            <ac:spMk id="2" creationId="{845DF7C1-3270-83F0-30F4-39D49551F8ED}"/>
          </ac:spMkLst>
        </pc:spChg>
        <pc:picChg chg="add mod">
          <ac:chgData name="EMMANUEL OCASIO ACEVEDO" userId="05d3864f-33fe-459d-8c41-65a9d1d84936" providerId="ADAL" clId="{47DA946B-44DB-4D10-9488-17292D3A6CA7}" dt="2026-06-24T15:07:08.432" v="732" actId="1076"/>
          <ac:picMkLst>
            <pc:docMk/>
            <pc:sldMk cId="1749660615" sldId="408"/>
            <ac:picMk id="8" creationId="{53F2AD6D-B3C2-68B2-0E9E-B7DBB8DE0333}"/>
          </ac:picMkLst>
        </pc:picChg>
      </pc:sldChg>
      <pc:sldChg chg="add">
        <pc:chgData name="EMMANUEL OCASIO ACEVEDO" userId="05d3864f-33fe-459d-8c41-65a9d1d84936" providerId="ADAL" clId="{47DA946B-44DB-4D10-9488-17292D3A6CA7}" dt="2026-06-24T15:27:49.847" v="733"/>
        <pc:sldMkLst>
          <pc:docMk/>
          <pc:sldMk cId="2921063890" sldId="409"/>
        </pc:sldMkLst>
      </pc:sldChg>
      <pc:sldChg chg="addSp delSp modSp add mod">
        <pc:chgData name="EMMANUEL OCASIO ACEVEDO" userId="05d3864f-33fe-459d-8c41-65a9d1d84936" providerId="ADAL" clId="{47DA946B-44DB-4D10-9488-17292D3A6CA7}" dt="2026-06-24T15:29:21.253" v="760" actId="1076"/>
        <pc:sldMkLst>
          <pc:docMk/>
          <pc:sldMk cId="1210958149" sldId="410"/>
        </pc:sldMkLst>
        <pc:spChg chg="mod">
          <ac:chgData name="EMMANUEL OCASIO ACEVEDO" userId="05d3864f-33fe-459d-8c41-65a9d1d84936" providerId="ADAL" clId="{47DA946B-44DB-4D10-9488-17292D3A6CA7}" dt="2026-06-24T15:28:45.536" v="754" actId="20577"/>
          <ac:spMkLst>
            <pc:docMk/>
            <pc:sldMk cId="1210958149" sldId="410"/>
            <ac:spMk id="2" creationId="{8703D320-C856-DD01-6803-C41DE31BA3B8}"/>
          </ac:spMkLst>
        </pc:spChg>
        <pc:picChg chg="add mod">
          <ac:chgData name="EMMANUEL OCASIO ACEVEDO" userId="05d3864f-33fe-459d-8c41-65a9d1d84936" providerId="ADAL" clId="{47DA946B-44DB-4D10-9488-17292D3A6CA7}" dt="2026-06-24T15:29:21.253" v="760" actId="1076"/>
          <ac:picMkLst>
            <pc:docMk/>
            <pc:sldMk cId="1210958149" sldId="410"/>
            <ac:picMk id="8" creationId="{56F40555-A886-3A2E-8017-A0BB7658B6C7}"/>
          </ac:picMkLst>
        </pc:picChg>
      </pc:sldChg>
      <pc:sldChg chg="addSp modSp add mod">
        <pc:chgData name="EMMANUEL OCASIO ACEVEDO" userId="05d3864f-33fe-459d-8c41-65a9d1d84936" providerId="ADAL" clId="{47DA946B-44DB-4D10-9488-17292D3A6CA7}" dt="2026-06-24T15:29:54.066" v="764" actId="1076"/>
        <pc:sldMkLst>
          <pc:docMk/>
          <pc:sldMk cId="542533573" sldId="411"/>
        </pc:sldMkLst>
        <pc:spChg chg="mod">
          <ac:chgData name="EMMANUEL OCASIO ACEVEDO" userId="05d3864f-33fe-459d-8c41-65a9d1d84936" providerId="ADAL" clId="{47DA946B-44DB-4D10-9488-17292D3A6CA7}" dt="2026-06-24T15:28:52.210" v="756" actId="20577"/>
          <ac:spMkLst>
            <pc:docMk/>
            <pc:sldMk cId="542533573" sldId="411"/>
            <ac:spMk id="2" creationId="{1B8B1324-CD93-DC5E-2833-2598C4964B10}"/>
          </ac:spMkLst>
        </pc:spChg>
        <pc:picChg chg="add mod">
          <ac:chgData name="EMMANUEL OCASIO ACEVEDO" userId="05d3864f-33fe-459d-8c41-65a9d1d84936" providerId="ADAL" clId="{47DA946B-44DB-4D10-9488-17292D3A6CA7}" dt="2026-06-24T15:29:54.066" v="764" actId="1076"/>
          <ac:picMkLst>
            <pc:docMk/>
            <pc:sldMk cId="542533573" sldId="411"/>
            <ac:picMk id="8" creationId="{0DD87998-8E5F-EFE5-2A56-C729DBBB63E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185C28C4-4AAA-4C38-8D90-9E079C22DDEF}" type="datetimeFigureOut">
              <a:rPr lang="en-US" smtClean="0"/>
              <a:t>9/3/2026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C88BF18D-235A-4E3C-AB7D-DF7D8789D34F}" type="slidenum">
              <a:rPr lang="en-US" smtClean="0"/>
              <a:t>‹#›</a:t>
            </a:fld>
            <a:endParaRPr lang="en-US"/>
          </a:p>
        </p:txBody>
      </p:sp>
    </p:spTree>
    <p:extLst>
      <p:ext uri="{BB962C8B-B14F-4D97-AF65-F5344CB8AC3E}">
        <p14:creationId xmlns:p14="http://schemas.microsoft.com/office/powerpoint/2010/main" val="2777338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RESULTADOS DE AVALÚO DEL APRENDIZAJE ESTUDIANTIL EN EL NIVEL SUBGRADUADO DE LA UNIVERSIDAD DE PUERTO RICO RECINTO DE RÍO PIEDRAS AÑO ACADÉMICO 2025-2026</a:t>
            </a:r>
          </a:p>
          <a:p>
            <a:endParaRPr lang="en-US" dirty="0"/>
          </a:p>
          <a:p>
            <a:r>
              <a:rPr lang="en-US" dirty="0" err="1"/>
              <a:t>Traducir</a:t>
            </a:r>
            <a:r>
              <a:rPr lang="en-US" dirty="0"/>
              <a:t> al </a:t>
            </a:r>
            <a:r>
              <a:rPr lang="en-US" dirty="0" err="1"/>
              <a:t>inglés</a:t>
            </a:r>
            <a:endParaRPr lang="en-US" dirty="0"/>
          </a:p>
        </p:txBody>
      </p:sp>
      <p:sp>
        <p:nvSpPr>
          <p:cNvPr id="4" name="Slide Number Placeholder 3"/>
          <p:cNvSpPr>
            <a:spLocks noGrp="1"/>
          </p:cNvSpPr>
          <p:nvPr>
            <p:ph type="sldNum" sz="quarter" idx="5"/>
          </p:nvPr>
        </p:nvSpPr>
        <p:spPr/>
        <p:txBody>
          <a:bodyPr/>
          <a:lstStyle/>
          <a:p>
            <a:fld id="{C88BF18D-235A-4E3C-AB7D-DF7D8789D34F}" type="slidenum">
              <a:rPr lang="en-US" smtClean="0"/>
              <a:t>1</a:t>
            </a:fld>
            <a:endParaRPr lang="en-US"/>
          </a:p>
        </p:txBody>
      </p:sp>
    </p:spTree>
    <p:extLst>
      <p:ext uri="{BB962C8B-B14F-4D97-AF65-F5344CB8AC3E}">
        <p14:creationId xmlns:p14="http://schemas.microsoft.com/office/powerpoint/2010/main" val="1908964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2700" marR="323215">
              <a:lnSpc>
                <a:spcPct val="150000"/>
              </a:lnSpc>
              <a:spcBef>
                <a:spcPts val="100"/>
              </a:spcBef>
            </a:pPr>
            <a:r>
              <a:rPr lang="es-ES" sz="1200" dirty="0">
                <a:latin typeface="Century Gothic" panose="020B0502020202020204" pitchFamily="34" charset="0"/>
              </a:rPr>
              <a:t>Este informe reúne las gráficas que ilustran los resultados del Avalúo del Aprendizaje Estudiantil Nivel subgraduado del Recinto de Río Piedras correspondientes al año académico 2025‑2026. La información proviene de los programas académicos que documentan sus procesos y hallazgos en la plataforma </a:t>
            </a:r>
            <a:r>
              <a:rPr lang="es-ES" sz="1200" i="1" dirty="0">
                <a:latin typeface="Century Gothic" panose="020B0502020202020204" pitchFamily="34" charset="0"/>
              </a:rPr>
              <a:t>Online </a:t>
            </a:r>
            <a:r>
              <a:rPr lang="es-ES" sz="1200" i="1" dirty="0" err="1">
                <a:latin typeface="Century Gothic" panose="020B0502020202020204" pitchFamily="34" charset="0"/>
              </a:rPr>
              <a:t>Learning</a:t>
            </a:r>
            <a:r>
              <a:rPr lang="es-ES" sz="1200" i="1" dirty="0">
                <a:latin typeface="Century Gothic" panose="020B0502020202020204" pitchFamily="34" charset="0"/>
              </a:rPr>
              <a:t> </a:t>
            </a:r>
            <a:r>
              <a:rPr lang="es-ES" sz="1200" i="1" dirty="0" err="1">
                <a:latin typeface="Century Gothic" panose="020B0502020202020204" pitchFamily="34" charset="0"/>
              </a:rPr>
              <a:t>Assessment</a:t>
            </a:r>
            <a:r>
              <a:rPr lang="es-ES" sz="1200" i="1" dirty="0">
                <a:latin typeface="Century Gothic" panose="020B0502020202020204" pitchFamily="34" charset="0"/>
              </a:rPr>
              <a:t> </a:t>
            </a:r>
            <a:r>
              <a:rPr lang="es-ES" sz="1200" i="1" dirty="0" err="1">
                <a:latin typeface="Century Gothic" panose="020B0502020202020204" pitchFamily="34" charset="0"/>
              </a:rPr>
              <a:t>System</a:t>
            </a:r>
            <a:r>
              <a:rPr lang="es-ES" sz="1200" i="1" dirty="0">
                <a:latin typeface="Century Gothic" panose="020B0502020202020204" pitchFamily="34" charset="0"/>
              </a:rPr>
              <a:t> </a:t>
            </a:r>
            <a:r>
              <a:rPr lang="es-ES" sz="1200" dirty="0">
                <a:latin typeface="Century Gothic" panose="020B0502020202020204" pitchFamily="34" charset="0"/>
              </a:rPr>
              <a:t>(OLAS). Este documento da cuenta de un esfuerzo institucional sostenido por fortalecer el avalúo como un proceso continuo que impulsa la reflexión colectiva y orienta las decisiones académicas fundamentadas en datos.</a:t>
            </a:r>
          </a:p>
          <a:p>
            <a:pPr marL="12700" marR="323215">
              <a:lnSpc>
                <a:spcPct val="150000"/>
              </a:lnSpc>
              <a:spcBef>
                <a:spcPts val="100"/>
              </a:spcBef>
            </a:pPr>
            <a:endParaRPr lang="es-ES" sz="1200" dirty="0">
              <a:latin typeface="Century Gothic" panose="020B0502020202020204" pitchFamily="34" charset="0"/>
            </a:endParaRPr>
          </a:p>
          <a:p>
            <a:pPr marL="12700" marR="323215">
              <a:lnSpc>
                <a:spcPct val="150000"/>
              </a:lnSpc>
              <a:spcBef>
                <a:spcPts val="100"/>
              </a:spcBef>
            </a:pPr>
            <a:r>
              <a:rPr lang="es-ES" sz="1200" dirty="0">
                <a:latin typeface="Century Gothic" panose="020B0502020202020204" pitchFamily="34" charset="0"/>
              </a:rPr>
              <a:t>Es menester reconocer la dedicación de las personas coordinadoras del avalúo del aprendizaje de las diversas unidades del Recinto y del personal docente. La labor realizada por cada una de ellas ha sido clave para hacer posible este ejercicio, para seguir cultivando una cultura de avalúo en el Recinto y promover la mejora constante del  proceso de aprendizaje estudiantil basada en datos</a:t>
            </a:r>
            <a:r>
              <a:rPr lang="es-ES" sz="1200" spc="-10" dirty="0">
                <a:latin typeface="Century Gothic" panose="020B0502020202020204" pitchFamily="34" charset="0"/>
              </a:rPr>
              <a:t>.</a:t>
            </a:r>
          </a:p>
          <a:p>
            <a:pPr>
              <a:spcBef>
                <a:spcPts val="125"/>
              </a:spcBef>
            </a:pPr>
            <a:endParaRPr lang="es-ES" sz="1200" spc="-10" dirty="0">
              <a:latin typeface="Century Gothic" panose="020B0502020202020204" pitchFamily="34" charset="0"/>
            </a:endParaRPr>
          </a:p>
          <a:p>
            <a:pPr marL="12700"/>
            <a:r>
              <a:rPr lang="es-ES" sz="1200" dirty="0">
                <a:latin typeface="Century Gothic" panose="020B0502020202020204" pitchFamily="34" charset="0"/>
              </a:rPr>
              <a:t>Preparado</a:t>
            </a:r>
            <a:r>
              <a:rPr lang="es-ES" sz="1200" spc="-45" dirty="0">
                <a:latin typeface="Century Gothic" panose="020B0502020202020204" pitchFamily="34" charset="0"/>
              </a:rPr>
              <a:t> </a:t>
            </a:r>
            <a:r>
              <a:rPr lang="es-ES" sz="1200" spc="-20" dirty="0">
                <a:latin typeface="Century Gothic" panose="020B0502020202020204" pitchFamily="34" charset="0"/>
              </a:rPr>
              <a:t>por:</a:t>
            </a:r>
          </a:p>
          <a:p>
            <a:pPr marL="12700">
              <a:spcBef>
                <a:spcPts val="919"/>
              </a:spcBef>
            </a:pPr>
            <a:r>
              <a:rPr lang="es-ES" sz="1200" b="1" i="1" dirty="0">
                <a:latin typeface="Century Gothic" panose="020B0502020202020204" pitchFamily="34" charset="0"/>
              </a:rPr>
              <a:t>Dr. Emmanuel Ocasio Acevedo</a:t>
            </a:r>
            <a:endParaRPr lang="es-ES" sz="1200" b="1" i="1" spc="-10" dirty="0">
              <a:latin typeface="Century Gothic" panose="020B0502020202020204" pitchFamily="34" charset="0"/>
            </a:endParaRPr>
          </a:p>
          <a:p>
            <a:pPr marL="12700" marR="4347845">
              <a:lnSpc>
                <a:spcPct val="145500"/>
              </a:lnSpc>
              <a:spcBef>
                <a:spcPts val="10"/>
              </a:spcBef>
            </a:pPr>
            <a:r>
              <a:rPr lang="es-ES" sz="1000" spc="-10" dirty="0">
                <a:latin typeface="Century Gothic" panose="020B0502020202020204" pitchFamily="34" charset="0"/>
              </a:rPr>
              <a:t>Coordinador</a:t>
            </a:r>
            <a:r>
              <a:rPr lang="es-ES" sz="1000" spc="-5" dirty="0">
                <a:latin typeface="Century Gothic" panose="020B0502020202020204" pitchFamily="34" charset="0"/>
              </a:rPr>
              <a:t> </a:t>
            </a:r>
            <a:r>
              <a:rPr lang="es-ES" sz="1000" spc="-10" dirty="0">
                <a:latin typeface="Century Gothic" panose="020B0502020202020204" pitchFamily="34" charset="0"/>
              </a:rPr>
              <a:t>institucional</a:t>
            </a:r>
            <a:r>
              <a:rPr lang="es-ES" sz="1000" spc="-20" dirty="0">
                <a:latin typeface="Century Gothic" panose="020B0502020202020204" pitchFamily="34" charset="0"/>
              </a:rPr>
              <a:t> </a:t>
            </a:r>
            <a:r>
              <a:rPr lang="es-ES" sz="1000" dirty="0">
                <a:latin typeface="Century Gothic" panose="020B0502020202020204" pitchFamily="34" charset="0"/>
              </a:rPr>
              <a:t>de</a:t>
            </a:r>
            <a:r>
              <a:rPr lang="es-ES" sz="1000" spc="-5" dirty="0">
                <a:latin typeface="Century Gothic" panose="020B0502020202020204" pitchFamily="34" charset="0"/>
              </a:rPr>
              <a:t> </a:t>
            </a:r>
            <a:r>
              <a:rPr lang="es-ES" sz="1000" dirty="0">
                <a:latin typeface="Century Gothic" panose="020B0502020202020204" pitchFamily="34" charset="0"/>
              </a:rPr>
              <a:t>avalúo</a:t>
            </a:r>
            <a:r>
              <a:rPr lang="es-ES" sz="1000" spc="-5" dirty="0">
                <a:latin typeface="Century Gothic" panose="020B0502020202020204" pitchFamily="34" charset="0"/>
              </a:rPr>
              <a:t> </a:t>
            </a:r>
            <a:r>
              <a:rPr lang="es-ES" sz="1000" dirty="0">
                <a:latin typeface="Century Gothic" panose="020B0502020202020204" pitchFamily="34" charset="0"/>
              </a:rPr>
              <a:t>del</a:t>
            </a:r>
            <a:r>
              <a:rPr lang="es-ES" sz="1000" spc="5" dirty="0">
                <a:latin typeface="Century Gothic" panose="020B0502020202020204" pitchFamily="34" charset="0"/>
              </a:rPr>
              <a:t> </a:t>
            </a:r>
            <a:r>
              <a:rPr lang="es-ES" sz="1000" dirty="0">
                <a:latin typeface="Century Gothic" panose="020B0502020202020204" pitchFamily="34" charset="0"/>
              </a:rPr>
              <a:t>aprendizaje</a:t>
            </a:r>
            <a:r>
              <a:rPr lang="es-ES" sz="1000" spc="-35" dirty="0">
                <a:latin typeface="Century Gothic" panose="020B0502020202020204" pitchFamily="34" charset="0"/>
              </a:rPr>
              <a:t> </a:t>
            </a:r>
            <a:r>
              <a:rPr lang="es-ES" sz="1000" spc="-10" dirty="0">
                <a:latin typeface="Century Gothic" panose="020B0502020202020204" pitchFamily="34" charset="0"/>
              </a:rPr>
              <a:t>estudiantil </a:t>
            </a:r>
            <a:r>
              <a:rPr lang="es-ES" sz="1000" dirty="0">
                <a:latin typeface="Century Gothic" panose="020B0502020202020204" pitchFamily="34" charset="0"/>
              </a:rPr>
              <a:t>Nivel</a:t>
            </a:r>
            <a:r>
              <a:rPr lang="es-ES" sz="1000" spc="-10" dirty="0">
                <a:latin typeface="Century Gothic" panose="020B0502020202020204" pitchFamily="34" charset="0"/>
              </a:rPr>
              <a:t> Subgraduado</a:t>
            </a:r>
          </a:p>
          <a:p>
            <a:pPr marL="12700" marR="4347845">
              <a:lnSpc>
                <a:spcPct val="145500"/>
              </a:lnSpc>
              <a:spcBef>
                <a:spcPts val="10"/>
              </a:spcBef>
            </a:pPr>
            <a:r>
              <a:rPr lang="es-ES" sz="1000" dirty="0">
                <a:latin typeface="Century Gothic" panose="020B0502020202020204" pitchFamily="34" charset="0"/>
              </a:rPr>
              <a:t>__ de junio de</a:t>
            </a:r>
            <a:r>
              <a:rPr lang="es-ES" sz="1000" spc="-10" dirty="0">
                <a:latin typeface="Century Gothic" panose="020B0502020202020204" pitchFamily="34" charset="0"/>
              </a:rPr>
              <a:t> </a:t>
            </a:r>
            <a:r>
              <a:rPr lang="es-ES" sz="1000" spc="-20" dirty="0">
                <a:latin typeface="Century Gothic" panose="020B0502020202020204" pitchFamily="34" charset="0"/>
              </a:rPr>
              <a:t>2026</a:t>
            </a:r>
            <a:endParaRPr lang="es-ES" sz="1000" dirty="0">
              <a:latin typeface="Century Gothic" panose="020B0502020202020204" pitchFamily="34" charset="0"/>
            </a:endParaRPr>
          </a:p>
          <a:p>
            <a:endParaRPr lang="en-US" dirty="0"/>
          </a:p>
        </p:txBody>
      </p:sp>
      <p:sp>
        <p:nvSpPr>
          <p:cNvPr id="4" name="Slide Number Placeholder 3"/>
          <p:cNvSpPr>
            <a:spLocks noGrp="1"/>
          </p:cNvSpPr>
          <p:nvPr>
            <p:ph type="sldNum" sz="quarter" idx="5"/>
          </p:nvPr>
        </p:nvSpPr>
        <p:spPr/>
        <p:txBody>
          <a:bodyPr/>
          <a:lstStyle/>
          <a:p>
            <a:fld id="{C88BF18D-235A-4E3C-AB7D-DF7D8789D34F}" type="slidenum">
              <a:rPr lang="en-US" smtClean="0"/>
              <a:t>2</a:t>
            </a:fld>
            <a:endParaRPr lang="en-US"/>
          </a:p>
        </p:txBody>
      </p:sp>
    </p:spTree>
    <p:extLst>
      <p:ext uri="{BB962C8B-B14F-4D97-AF65-F5344CB8AC3E}">
        <p14:creationId xmlns:p14="http://schemas.microsoft.com/office/powerpoint/2010/main" val="147574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8BF18D-235A-4E3C-AB7D-DF7D8789D34F}" type="slidenum">
              <a:rPr lang="en-US" smtClean="0"/>
              <a:t>4</a:t>
            </a:fld>
            <a:endParaRPr lang="en-US"/>
          </a:p>
        </p:txBody>
      </p:sp>
    </p:spTree>
    <p:extLst>
      <p:ext uri="{BB962C8B-B14F-4D97-AF65-F5344CB8AC3E}">
        <p14:creationId xmlns:p14="http://schemas.microsoft.com/office/powerpoint/2010/main" val="3038080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8BF18D-235A-4E3C-AB7D-DF7D8789D34F}" type="slidenum">
              <a:rPr lang="en-US" smtClean="0"/>
              <a:t>59</a:t>
            </a:fld>
            <a:endParaRPr lang="en-US"/>
          </a:p>
        </p:txBody>
      </p:sp>
    </p:spTree>
    <p:extLst>
      <p:ext uri="{BB962C8B-B14F-4D97-AF65-F5344CB8AC3E}">
        <p14:creationId xmlns:p14="http://schemas.microsoft.com/office/powerpoint/2010/main" val="3643748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8BF18D-235A-4E3C-AB7D-DF7D8789D34F}" type="slidenum">
              <a:rPr lang="en-US" smtClean="0"/>
              <a:t>89</a:t>
            </a:fld>
            <a:endParaRPr lang="en-US"/>
          </a:p>
        </p:txBody>
      </p:sp>
    </p:spTree>
    <p:extLst>
      <p:ext uri="{BB962C8B-B14F-4D97-AF65-F5344CB8AC3E}">
        <p14:creationId xmlns:p14="http://schemas.microsoft.com/office/powerpoint/2010/main" val="1473254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29920" y="38100"/>
            <a:ext cx="10932160" cy="756920"/>
          </a:xfrm>
          <a:prstGeom prst="rect">
            <a:avLst/>
          </a:prstGeom>
        </p:spPr>
        <p:txBody>
          <a:bodyPr wrap="square" lIns="0" tIns="0" rIns="0" bIns="0">
            <a:spAutoFit/>
          </a:bodyPr>
          <a:lstStyle>
            <a:lvl1pPr>
              <a:defRPr sz="2400" b="1" i="0">
                <a:solidFill>
                  <a:srgbClr val="252525"/>
                </a:solidFill>
                <a:latin typeface="Century Gothic"/>
                <a:cs typeface="Century Gothic"/>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400" b="0" i="0">
                <a:solidFill>
                  <a:srgbClr val="404040"/>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pic>
        <p:nvPicPr>
          <p:cNvPr id="17" name="bg object 17"/>
          <p:cNvPicPr/>
          <p:nvPr/>
        </p:nvPicPr>
        <p:blipFill>
          <a:blip r:embed="rId3" cstate="print"/>
          <a:stretch>
            <a:fillRect/>
          </a:stretch>
        </p:blipFill>
        <p:spPr>
          <a:xfrm>
            <a:off x="0" y="-1270"/>
            <a:ext cx="2851150" cy="6859270"/>
          </a:xfrm>
          <a:prstGeom prst="rect">
            <a:avLst/>
          </a:prstGeom>
        </p:spPr>
      </p:pic>
      <p:sp>
        <p:nvSpPr>
          <p:cNvPr id="18" name="bg object 18"/>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766E53"/>
          </a:solidFill>
        </p:spPr>
        <p:txBody>
          <a:bodyPr wrap="square" lIns="0" tIns="0" rIns="0" bIns="0" rtlCol="0"/>
          <a:lstStyle/>
          <a:p>
            <a:endParaRPr/>
          </a:p>
        </p:txBody>
      </p:sp>
      <p:sp>
        <p:nvSpPr>
          <p:cNvPr id="19" name="bg object 19"/>
          <p:cNvSpPr/>
          <p:nvPr/>
        </p:nvSpPr>
        <p:spPr>
          <a:xfrm>
            <a:off x="0" y="715010"/>
            <a:ext cx="1592580" cy="506730"/>
          </a:xfrm>
          <a:custGeom>
            <a:avLst/>
            <a:gdLst/>
            <a:ahLst/>
            <a:cxnLst/>
            <a:rect l="l" t="t" r="r" b="b"/>
            <a:pathLst>
              <a:path w="1592580" h="506730">
                <a:moveTo>
                  <a:pt x="484" y="0"/>
                </a:moveTo>
                <a:lnTo>
                  <a:pt x="0" y="50326"/>
                </a:lnTo>
                <a:lnTo>
                  <a:pt x="0" y="503184"/>
                </a:lnTo>
                <a:lnTo>
                  <a:pt x="1246009" y="506729"/>
                </a:lnTo>
                <a:lnTo>
                  <a:pt x="1346327" y="506729"/>
                </a:lnTo>
                <a:lnTo>
                  <a:pt x="1351026" y="501903"/>
                </a:lnTo>
                <a:lnTo>
                  <a:pt x="1354455" y="498855"/>
                </a:lnTo>
                <a:lnTo>
                  <a:pt x="1584960" y="268477"/>
                </a:lnTo>
                <a:lnTo>
                  <a:pt x="1590246" y="261334"/>
                </a:lnTo>
                <a:lnTo>
                  <a:pt x="1592008" y="254190"/>
                </a:lnTo>
                <a:lnTo>
                  <a:pt x="1590246" y="247046"/>
                </a:lnTo>
                <a:lnTo>
                  <a:pt x="1584960" y="239902"/>
                </a:lnTo>
                <a:lnTo>
                  <a:pt x="1355979" y="11302"/>
                </a:lnTo>
                <a:lnTo>
                  <a:pt x="1351026" y="11302"/>
                </a:lnTo>
                <a:lnTo>
                  <a:pt x="1351026" y="6476"/>
                </a:lnTo>
                <a:lnTo>
                  <a:pt x="1346327" y="6476"/>
                </a:lnTo>
                <a:lnTo>
                  <a:pt x="1341501" y="1777"/>
                </a:lnTo>
                <a:lnTo>
                  <a:pt x="484" y="0"/>
                </a:lnTo>
                <a:close/>
              </a:path>
            </a:pathLst>
          </a:custGeom>
          <a:solidFill>
            <a:srgbClr val="A42F0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rgbClr val="252525"/>
                </a:solidFill>
                <a:latin typeface="Century Gothic"/>
                <a:cs typeface="Century Gothic"/>
              </a:defRPr>
            </a:lvl1pPr>
          </a:lstStyle>
          <a:p>
            <a:endParaRPr/>
          </a:p>
        </p:txBody>
      </p:sp>
      <p:sp>
        <p:nvSpPr>
          <p:cNvPr id="3" name="Holder 3"/>
          <p:cNvSpPr>
            <a:spLocks noGrp="1"/>
          </p:cNvSpPr>
          <p:nvPr>
            <p:ph type="body" idx="1"/>
          </p:nvPr>
        </p:nvSpPr>
        <p:spPr>
          <a:xfrm>
            <a:off x="9171127" y="6937213"/>
            <a:ext cx="5864840" cy="539035"/>
          </a:xfrm>
          <a:prstGeom prst="rect">
            <a:avLst/>
          </a:prstGeom>
        </p:spPr>
        <p:txBody>
          <a:bodyPr lIns="0" tIns="0" rIns="0" bIns="0"/>
          <a:lstStyle>
            <a:lvl1pPr>
              <a:defRPr sz="1400" b="0" i="0">
                <a:solidFill>
                  <a:srgbClr val="404040"/>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252525"/>
                </a:solidFill>
                <a:latin typeface="Century Gothic"/>
                <a:cs typeface="Century Gothic"/>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252525"/>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3E3E3E"/>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0" y="-1270"/>
            <a:ext cx="2851150" cy="6859270"/>
          </a:xfrm>
          <a:prstGeom prst="rect">
            <a:avLst/>
          </a:prstGeom>
        </p:spPr>
      </p:pic>
      <p:sp>
        <p:nvSpPr>
          <p:cNvPr id="18" name="bg object 18"/>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19" name="bg object 19"/>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20" name="bg object 20"/>
          <p:cNvPicPr/>
          <p:nvPr/>
        </p:nvPicPr>
        <p:blipFill>
          <a:blip r:embed="rId3" cstate="print"/>
          <a:stretch>
            <a:fillRect/>
          </a:stretch>
        </p:blipFill>
        <p:spPr>
          <a:xfrm>
            <a:off x="0" y="0"/>
            <a:ext cx="7028179" cy="6857998"/>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8000"/>
          </a:xfrm>
          <a:prstGeom prst="rect">
            <a:avLst/>
          </a:prstGeom>
        </p:spPr>
      </p:pic>
      <p:pic>
        <p:nvPicPr>
          <p:cNvPr id="17" name="bg object 17"/>
          <p:cNvPicPr/>
          <p:nvPr/>
        </p:nvPicPr>
        <p:blipFill>
          <a:blip r:embed="rId8" cstate="print"/>
          <a:stretch>
            <a:fillRect/>
          </a:stretch>
        </p:blipFill>
        <p:spPr>
          <a:xfrm>
            <a:off x="0" y="-1270"/>
            <a:ext cx="2851150" cy="6859270"/>
          </a:xfrm>
          <a:prstGeom prst="rect">
            <a:avLst/>
          </a:prstGeom>
        </p:spPr>
      </p:pic>
      <p:sp>
        <p:nvSpPr>
          <p:cNvPr id="18" name="bg object 18"/>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766E53"/>
          </a:solidFill>
        </p:spPr>
        <p:txBody>
          <a:bodyPr wrap="square" lIns="0" tIns="0" rIns="0" bIns="0" rtlCol="0"/>
          <a:lstStyle/>
          <a:p>
            <a:endParaRPr/>
          </a:p>
        </p:txBody>
      </p:sp>
      <p:sp>
        <p:nvSpPr>
          <p:cNvPr id="19" name="bg object 19"/>
          <p:cNvSpPr/>
          <p:nvPr/>
        </p:nvSpPr>
        <p:spPr>
          <a:xfrm>
            <a:off x="0" y="715010"/>
            <a:ext cx="1592580" cy="506730"/>
          </a:xfrm>
          <a:custGeom>
            <a:avLst/>
            <a:gdLst/>
            <a:ahLst/>
            <a:cxnLst/>
            <a:rect l="l" t="t" r="r" b="b"/>
            <a:pathLst>
              <a:path w="1592580" h="506730">
                <a:moveTo>
                  <a:pt x="484" y="0"/>
                </a:moveTo>
                <a:lnTo>
                  <a:pt x="0" y="50326"/>
                </a:lnTo>
                <a:lnTo>
                  <a:pt x="0" y="503184"/>
                </a:lnTo>
                <a:lnTo>
                  <a:pt x="1246009" y="506729"/>
                </a:lnTo>
                <a:lnTo>
                  <a:pt x="1346327" y="506729"/>
                </a:lnTo>
                <a:lnTo>
                  <a:pt x="1351026" y="501903"/>
                </a:lnTo>
                <a:lnTo>
                  <a:pt x="1354455" y="498855"/>
                </a:lnTo>
                <a:lnTo>
                  <a:pt x="1584960" y="268477"/>
                </a:lnTo>
                <a:lnTo>
                  <a:pt x="1590246" y="261334"/>
                </a:lnTo>
                <a:lnTo>
                  <a:pt x="1592008" y="254190"/>
                </a:lnTo>
                <a:lnTo>
                  <a:pt x="1590246" y="247046"/>
                </a:lnTo>
                <a:lnTo>
                  <a:pt x="1584960" y="239902"/>
                </a:lnTo>
                <a:lnTo>
                  <a:pt x="1355979" y="11302"/>
                </a:lnTo>
                <a:lnTo>
                  <a:pt x="1351026" y="11302"/>
                </a:lnTo>
                <a:lnTo>
                  <a:pt x="1351026" y="6476"/>
                </a:lnTo>
                <a:lnTo>
                  <a:pt x="1346327" y="6476"/>
                </a:lnTo>
                <a:lnTo>
                  <a:pt x="1341501" y="1777"/>
                </a:lnTo>
                <a:lnTo>
                  <a:pt x="484" y="0"/>
                </a:lnTo>
                <a:close/>
              </a:path>
            </a:pathLst>
          </a:custGeom>
          <a:solidFill>
            <a:srgbClr val="A42F0F"/>
          </a:solidFill>
        </p:spPr>
        <p:txBody>
          <a:bodyPr wrap="square" lIns="0" tIns="0" rIns="0" bIns="0" rtlCol="0"/>
          <a:lstStyle/>
          <a:p>
            <a:endParaRPr/>
          </a:p>
        </p:txBody>
      </p:sp>
      <p:pic>
        <p:nvPicPr>
          <p:cNvPr id="20" name="bg object 20"/>
          <p:cNvPicPr/>
          <p:nvPr/>
        </p:nvPicPr>
        <p:blipFill>
          <a:blip r:embed="rId9" cstate="print">
            <a:clrChange>
              <a:clrFrom>
                <a:srgbClr val="FFFFFF"/>
              </a:clrFrom>
              <a:clrTo>
                <a:srgbClr val="FFFFFF">
                  <a:alpha val="0"/>
                </a:srgbClr>
              </a:clrTo>
            </a:clrChange>
          </a:blip>
          <a:stretch>
            <a:fillRect/>
          </a:stretch>
        </p:blipFill>
        <p:spPr>
          <a:xfrm>
            <a:off x="23812" y="5814695"/>
            <a:ext cx="12192000" cy="1182370"/>
          </a:xfrm>
          <a:prstGeom prst="rect">
            <a:avLst/>
          </a:prstGeom>
        </p:spPr>
      </p:pic>
      <p:pic>
        <p:nvPicPr>
          <p:cNvPr id="21" name="bg object 21"/>
          <p:cNvPicPr/>
          <p:nvPr/>
        </p:nvPicPr>
        <p:blipFill>
          <a:blip r:embed="rId10" cstate="print"/>
          <a:stretch>
            <a:fillRect/>
          </a:stretch>
        </p:blipFill>
        <p:spPr>
          <a:xfrm>
            <a:off x="5951220" y="0"/>
            <a:ext cx="6240780" cy="5690870"/>
          </a:xfrm>
          <a:prstGeom prst="rect">
            <a:avLst/>
          </a:prstGeom>
        </p:spPr>
      </p:pic>
      <p:sp>
        <p:nvSpPr>
          <p:cNvPr id="2" name="Holder 2"/>
          <p:cNvSpPr>
            <a:spLocks noGrp="1"/>
          </p:cNvSpPr>
          <p:nvPr>
            <p:ph type="title"/>
          </p:nvPr>
        </p:nvSpPr>
        <p:spPr>
          <a:xfrm>
            <a:off x="1597913" y="59690"/>
            <a:ext cx="10317607" cy="1164272"/>
          </a:xfrm>
          <a:prstGeom prst="rect">
            <a:avLst/>
          </a:prstGeom>
        </p:spPr>
        <p:txBody>
          <a:bodyPr wrap="square" lIns="0" tIns="0" rIns="0" bIns="0">
            <a:spAutoFit/>
          </a:bodyPr>
          <a:lstStyle>
            <a:lvl1pPr>
              <a:defRPr sz="2400" b="1" i="0">
                <a:solidFill>
                  <a:srgbClr val="252525"/>
                </a:solidFill>
                <a:latin typeface="Century Gothic"/>
                <a:cs typeface="Century Gothic"/>
              </a:defRPr>
            </a:lvl1pPr>
          </a:lstStyle>
          <a:p>
            <a:endParaRPr dirty="0"/>
          </a:p>
        </p:txBody>
      </p:sp>
      <p:sp>
        <p:nvSpPr>
          <p:cNvPr id="4" name="Holder 4"/>
          <p:cNvSpPr>
            <a:spLocks noGrp="1"/>
          </p:cNvSpPr>
          <p:nvPr>
            <p:ph type="ftr" sz="quarter" idx="5"/>
          </p:nvPr>
        </p:nvSpPr>
        <p:spPr>
          <a:xfrm>
            <a:off x="4145280" y="651510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51510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pic>
        <p:nvPicPr>
          <p:cNvPr id="8" name="Picture 7">
            <a:extLst>
              <a:ext uri="{FF2B5EF4-FFF2-40B4-BE49-F238E27FC236}">
                <a16:creationId xmlns:a16="http://schemas.microsoft.com/office/drawing/2014/main" id="{8B7162DC-92A4-CB32-F72D-CBAB4CAA68FA}"/>
              </a:ext>
            </a:extLst>
          </p:cNvPr>
          <p:cNvPicPr>
            <a:picLocks noChangeAspect="1"/>
          </p:cNvPicPr>
          <p:nvPr userDrawn="1"/>
        </p:nvPicPr>
        <p:blipFill>
          <a:blip r:embed="rId11"/>
          <a:stretch>
            <a:fillRect/>
          </a:stretch>
        </p:blipFill>
        <p:spPr>
          <a:xfrm>
            <a:off x="8651839" y="6129109"/>
            <a:ext cx="3387761" cy="72889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88.xml"/><Relationship Id="rId3" Type="http://schemas.openxmlformats.org/officeDocument/2006/relationships/slide" Target="slide17.xml"/><Relationship Id="rId7" Type="http://schemas.openxmlformats.org/officeDocument/2006/relationships/slide" Target="slide72.xml"/><Relationship Id="rId2" Type="http://schemas.openxmlformats.org/officeDocument/2006/relationships/slide" Target="slide4.xml"/><Relationship Id="rId1" Type="http://schemas.openxmlformats.org/officeDocument/2006/relationships/slideLayout" Target="../slideLayouts/slideLayout1.xml"/><Relationship Id="rId6" Type="http://schemas.openxmlformats.org/officeDocument/2006/relationships/slide" Target="slide65.xml"/><Relationship Id="rId11" Type="http://schemas.openxmlformats.org/officeDocument/2006/relationships/slide" Target="slide92.xml"/><Relationship Id="rId5" Type="http://schemas.openxmlformats.org/officeDocument/2006/relationships/slide" Target="slide52.xml"/><Relationship Id="rId10" Type="http://schemas.openxmlformats.org/officeDocument/2006/relationships/slide" Target="slide69.xml"/><Relationship Id="rId4" Type="http://schemas.openxmlformats.org/officeDocument/2006/relationships/slide" Target="slide27.xml"/><Relationship Id="rId9" Type="http://schemas.openxmlformats.org/officeDocument/2006/relationships/slide" Target="slide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10.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1.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1.xml"/><Relationship Id="rId4" Type="http://schemas.openxmlformats.org/officeDocument/2006/relationships/image" Target="../media/image34.gif"/></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1.xml"/><Relationship Id="rId4" Type="http://schemas.openxmlformats.org/officeDocument/2006/relationships/image" Target="../media/image59.jpeg"/></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5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1.xml"/><Relationship Id="rId4" Type="http://schemas.openxmlformats.org/officeDocument/2006/relationships/image" Target="../media/image72.png"/></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1.xml"/><Relationship Id="rId4" Type="http://schemas.openxmlformats.org/officeDocument/2006/relationships/image" Target="../media/image79.png"/></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81.png"/></Relationships>
</file>

<file path=ppt/slides/_rels/slide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83.png"/></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84.png"/></Relationships>
</file>

<file path=ppt/slides/_rels/slide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86.png"/></Relationships>
</file>

<file path=ppt/slides/_rels/slide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87.png"/></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91.png"/></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8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slide" Target="slide1.xml"/><Relationship Id="rId4" Type="http://schemas.openxmlformats.org/officeDocument/2006/relationships/image" Target="../media/image95.png"/></Relationships>
</file>

<file path=ppt/slides/_rels/slide8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6.png"/><Relationship Id="rId4" Type="http://schemas.openxmlformats.org/officeDocument/2006/relationships/image" Target="../media/image11.png"/></Relationships>
</file>

<file path=ppt/slides/_rels/slide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9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98.png"/></Relationships>
</file>

<file path=ppt/slides/_rels/slide9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00.png"/></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01.png"/></Relationships>
</file>

<file path=ppt/slides/_rels/slide9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02.png"/></Relationships>
</file>

<file path=ppt/slides/_rels/slide9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03.png"/></Relationships>
</file>

<file path=ppt/slides/_rels/slide9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04.png"/></Relationships>
</file>

<file path=ppt/slides/_rels/slide9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05.png"/></Relationships>
</file>

<file path=ppt/slides/_rels/slide9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06.png"/></Relationships>
</file>

<file path=ppt/slides/_rels/slide1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07.png"/></Relationships>
</file>

<file path=ppt/slides/_rels/slide1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08.png"/></Relationships>
</file>

<file path=ppt/slides/_rels/slide10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09.png"/></Relationships>
</file>

<file path=ppt/slides/_rels/slide10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10.png"/></Relationships>
</file>

<file path=ppt/slides/_rels/slide10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11.png"/></Relationships>
</file>

<file path=ppt/slides/_rels/slide10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12.png"/></Relationships>
</file>

<file path=ppt/slides/_rels/slide10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113.png"/></Relationships>
</file>

<file path=ppt/slides/_rels/slide10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14.png"/></Relationships>
</file>

<file path=ppt/slides/_rels/slide10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15.png"/></Relationships>
</file>

<file path=ppt/slides/_rels/slide1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16.png"/></Relationships>
</file>

<file path=ppt/slides/_rels/slide1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17.png"/></Relationships>
</file>

<file path=ppt/slides/_rels/slide1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18.png"/></Relationships>
</file>

<file path=ppt/slides/_rels/slide1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19.png"/></Relationships>
</file>

<file path=ppt/slides/_rels/slide1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20.png"/></Relationships>
</file>

<file path=ppt/slides/_rels/slide1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21.png"/></Relationships>
</file>

<file path=ppt/slides/_rels/slide1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22.png"/></Relationships>
</file>

<file path=ppt/slides/_rels/slide1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23.png"/></Relationships>
</file>

<file path=ppt/slides/_rels/slide1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24.png"/></Relationships>
</file>

<file path=ppt/slides/_rels/slide1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xml"/><Relationship Id="rId1" Type="http://schemas.openxmlformats.org/officeDocument/2006/relationships/slideLayout" Target="../slideLayouts/slideLayout4.xml"/><Relationship Id="rId4" Type="http://schemas.openxmlformats.org/officeDocument/2006/relationships/image" Target="../media/image125.png"/></Relationships>
</file>

<file path=ppt/slides/_rels/slide1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slide" Target="slide1.xml"/><Relationship Id="rId4" Type="http://schemas.openxmlformats.org/officeDocument/2006/relationships/image" Target="../media/image126.png"/></Relationships>
</file>

<file path=ppt/slides/_rels/slide12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4.png"/><Relationship Id="rId7" Type="http://schemas.openxmlformats.org/officeDocument/2006/relationships/image" Target="../media/image34.gif"/><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8.png"/><Relationship Id="rId5" Type="http://schemas.openxmlformats.org/officeDocument/2006/relationships/image" Target="../media/image79.png"/><Relationship Id="rId10" Type="http://schemas.openxmlformats.org/officeDocument/2006/relationships/image" Target="../media/image59.jpeg"/><Relationship Id="rId4" Type="http://schemas.openxmlformats.org/officeDocument/2006/relationships/image" Target="../media/image127.png"/><Relationship Id="rId9"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491730" y="1721611"/>
            <a:ext cx="4557097" cy="2284600"/>
          </a:xfrm>
          <a:prstGeom prst="rect">
            <a:avLst/>
          </a:prstGeom>
        </p:spPr>
        <p:txBody>
          <a:bodyPr vert="horz" wrap="square" lIns="0" tIns="67945" rIns="0" bIns="0" rtlCol="0">
            <a:spAutoFit/>
          </a:bodyPr>
          <a:lstStyle/>
          <a:p>
            <a:pPr marR="459740" algn="l">
              <a:spcBef>
                <a:spcPts val="535"/>
              </a:spcBef>
            </a:pPr>
            <a:r>
              <a:rPr lang="en-US" sz="2400" b="1" cap="all" spc="-25" dirty="0">
                <a:solidFill>
                  <a:srgbClr val="FFFFFF"/>
                </a:solidFill>
                <a:latin typeface="Century Gothic" panose="020B0502020202020204" pitchFamily="34" charset="0"/>
                <a:cs typeface="Arial" panose="020B0604020202020204" pitchFamily="34" charset="0"/>
              </a:rPr>
              <a:t>Student Learning Assessment Results at the Undergraduate Level of the University of Puerto Rico Río Piedras Campus: Academic Year 2025–2026</a:t>
            </a:r>
            <a:endParaRPr sz="2400" cap="all" dirty="0">
              <a:latin typeface="Century Gothic" panose="020B0502020202020204" pitchFamily="34" charset="0"/>
              <a:cs typeface="Arial" panose="020B0604020202020204" pitchFamily="34" charset="0"/>
            </a:endParaRPr>
          </a:p>
        </p:txBody>
      </p:sp>
      <p:sp>
        <p:nvSpPr>
          <p:cNvPr id="3" name="object 3"/>
          <p:cNvSpPr txBox="1"/>
          <p:nvPr/>
        </p:nvSpPr>
        <p:spPr>
          <a:xfrm>
            <a:off x="7491730" y="4178931"/>
            <a:ext cx="4090035" cy="2257669"/>
          </a:xfrm>
          <a:prstGeom prst="rect">
            <a:avLst/>
          </a:prstGeom>
        </p:spPr>
        <p:txBody>
          <a:bodyPr vert="horz" wrap="square" lIns="0" tIns="84455" rIns="0" bIns="0" rtlCol="0">
            <a:spAutoFit/>
          </a:bodyPr>
          <a:lstStyle/>
          <a:p>
            <a:pPr marL="635" algn="l">
              <a:lnSpc>
                <a:spcPct val="100000"/>
              </a:lnSpc>
              <a:spcBef>
                <a:spcPts val="665"/>
              </a:spcBef>
            </a:pPr>
            <a:r>
              <a:rPr lang="en-US" sz="1600" dirty="0">
                <a:solidFill>
                  <a:srgbClr val="FFFFFF"/>
                </a:solidFill>
                <a:latin typeface="Century Gothic" panose="020B0502020202020204" pitchFamily="34" charset="0"/>
                <a:cs typeface="Arial"/>
              </a:rPr>
              <a:t>Prepared by:  </a:t>
            </a:r>
          </a:p>
          <a:p>
            <a:pPr marL="635" algn="l">
              <a:lnSpc>
                <a:spcPct val="100000"/>
              </a:lnSpc>
              <a:spcBef>
                <a:spcPts val="665"/>
              </a:spcBef>
            </a:pPr>
            <a:r>
              <a:rPr lang="en-US" sz="1600" b="1" dirty="0">
                <a:solidFill>
                  <a:srgbClr val="FFFFFF"/>
                </a:solidFill>
                <a:latin typeface="Century Gothic" panose="020B0502020202020204" pitchFamily="34" charset="0"/>
                <a:cs typeface="Arial"/>
              </a:rPr>
              <a:t>Dr. Emmanuel Ocasio Acevedo</a:t>
            </a:r>
          </a:p>
          <a:p>
            <a:pPr marL="635" algn="l">
              <a:lnSpc>
                <a:spcPct val="100000"/>
              </a:lnSpc>
              <a:spcBef>
                <a:spcPts val="665"/>
              </a:spcBef>
            </a:pPr>
            <a:r>
              <a:rPr lang="en-US" sz="1600" dirty="0">
                <a:solidFill>
                  <a:srgbClr val="FFFFFF"/>
                </a:solidFill>
                <a:latin typeface="Century Gothic" panose="020B0502020202020204" pitchFamily="34" charset="0"/>
                <a:cs typeface="Arial"/>
              </a:rPr>
              <a:t>Institutional Coordinator for Student Learning Assessment</a:t>
            </a:r>
          </a:p>
          <a:p>
            <a:pPr marL="635" algn="l">
              <a:lnSpc>
                <a:spcPct val="100000"/>
              </a:lnSpc>
              <a:spcBef>
                <a:spcPts val="665"/>
              </a:spcBef>
            </a:pPr>
            <a:r>
              <a:rPr lang="en-US" sz="1600" dirty="0">
                <a:solidFill>
                  <a:srgbClr val="FFFFFF"/>
                </a:solidFill>
                <a:latin typeface="Century Gothic" panose="020B0502020202020204" pitchFamily="34" charset="0"/>
                <a:cs typeface="Arial"/>
              </a:rPr>
              <a:t>Undergraduate Level</a:t>
            </a:r>
          </a:p>
          <a:p>
            <a:pPr marL="635" algn="l">
              <a:lnSpc>
                <a:spcPct val="100000"/>
              </a:lnSpc>
              <a:spcBef>
                <a:spcPts val="665"/>
              </a:spcBef>
            </a:pPr>
            <a:endParaRPr lang="en-US" sz="1600" dirty="0">
              <a:solidFill>
                <a:srgbClr val="FFFFFF"/>
              </a:solidFill>
              <a:latin typeface="Century Gothic" panose="020B0502020202020204" pitchFamily="34" charset="0"/>
              <a:cs typeface="Arial"/>
            </a:endParaRPr>
          </a:p>
          <a:p>
            <a:pPr marL="635" algn="l">
              <a:lnSpc>
                <a:spcPct val="100000"/>
              </a:lnSpc>
              <a:spcBef>
                <a:spcPts val="665"/>
              </a:spcBef>
            </a:pPr>
            <a:r>
              <a:rPr lang="en-US" sz="1600" dirty="0">
                <a:solidFill>
                  <a:srgbClr val="FFFFFF"/>
                </a:solidFill>
                <a:latin typeface="Century Gothic" panose="020B0502020202020204" pitchFamily="34" charset="0"/>
                <a:cs typeface="Arial"/>
              </a:rPr>
              <a:t>June, 2026</a:t>
            </a:r>
            <a:endParaRPr sz="1600" dirty="0">
              <a:latin typeface="Century Gothic" panose="020B0502020202020204" pitchFamily="34" charset="0"/>
              <a:cs typeface="Arial"/>
            </a:endParaRPr>
          </a:p>
        </p:txBody>
      </p:sp>
      <p:sp>
        <p:nvSpPr>
          <p:cNvPr id="5" name="object 5"/>
          <p:cNvSpPr txBox="1"/>
          <p:nvPr/>
        </p:nvSpPr>
        <p:spPr>
          <a:xfrm>
            <a:off x="1065212" y="4542790"/>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1</a:t>
            </a:r>
            <a:endParaRPr sz="2000">
              <a:latin typeface="Century Gothic"/>
              <a:cs typeface="Century Gothic"/>
            </a:endParaRPr>
          </a:p>
        </p:txBody>
      </p:sp>
      <p:pic>
        <p:nvPicPr>
          <p:cNvPr id="17" name="Picture 16">
            <a:extLst>
              <a:ext uri="{FF2B5EF4-FFF2-40B4-BE49-F238E27FC236}">
                <a16:creationId xmlns:a16="http://schemas.microsoft.com/office/drawing/2014/main" id="{63A5BF51-DCB1-C1AC-1CAA-EC498DB022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1730" y="359844"/>
            <a:ext cx="3023870" cy="994243"/>
          </a:xfrm>
          <a:prstGeom prst="rect">
            <a:avLst/>
          </a:prstGeom>
        </p:spPr>
      </p:pic>
      <p:grpSp>
        <p:nvGrpSpPr>
          <p:cNvPr id="4" name="Group 3">
            <a:extLst>
              <a:ext uri="{FF2B5EF4-FFF2-40B4-BE49-F238E27FC236}">
                <a16:creationId xmlns:a16="http://schemas.microsoft.com/office/drawing/2014/main" id="{A1E83BD1-AB3E-0DE2-2F24-47B61815FC88}"/>
              </a:ext>
            </a:extLst>
          </p:cNvPr>
          <p:cNvGrpSpPr/>
          <p:nvPr/>
        </p:nvGrpSpPr>
        <p:grpSpPr>
          <a:xfrm>
            <a:off x="11673497" y="142952"/>
            <a:ext cx="375324" cy="433784"/>
            <a:chOff x="11350511" y="36922"/>
            <a:chExt cx="628689" cy="692956"/>
          </a:xfrm>
        </p:grpSpPr>
        <p:pic>
          <p:nvPicPr>
            <p:cNvPr id="6" name="Picture 2" descr="Diseño PNG Y SVG De Icono Plano De Inicio Para Camisetas">
              <a:extLst>
                <a:ext uri="{FF2B5EF4-FFF2-40B4-BE49-F238E27FC236}">
                  <a16:creationId xmlns:a16="http://schemas.microsoft.com/office/drawing/2014/main" id="{59642AE0-6EC3-F344-F6E1-BA310513C25D}"/>
                </a:ext>
              </a:extLst>
            </p:cNvPr>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496BC77-4D5F-D953-04B1-827F9E6C50F4}"/>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bg1">
                      <a:lumMod val="85000"/>
                    </a:schemeClr>
                  </a:solidFill>
                  <a:latin typeface="Century Gothic"/>
                  <a:cs typeface="Century Gothic"/>
                </a:rPr>
                <a:t>Inicio</a:t>
              </a:r>
              <a:endParaRPr sz="1000" dirty="0">
                <a:solidFill>
                  <a:schemeClr val="bg1">
                    <a:lumMod val="85000"/>
                  </a:schemeClr>
                </a:solidFill>
                <a:latin typeface="Century Gothic"/>
                <a:cs typeface="Century Gothic"/>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4</a:t>
            </a:r>
            <a:endParaRPr sz="2000">
              <a:latin typeface="Century Gothic"/>
              <a:cs typeface="Century Gothic"/>
            </a:endParaRPr>
          </a:p>
        </p:txBody>
      </p:sp>
      <p:sp>
        <p:nvSpPr>
          <p:cNvPr id="5" name="object 5">
            <a:extLst>
              <a:ext uri="{FF2B5EF4-FFF2-40B4-BE49-F238E27FC236}">
                <a16:creationId xmlns:a16="http://schemas.microsoft.com/office/drawing/2014/main" id="{5D836E9F-E280-B703-A435-DED93D4A1B2F}"/>
              </a:ext>
            </a:extLst>
          </p:cNvPr>
          <p:cNvSpPr txBox="1">
            <a:spLocks/>
          </p:cNvSpPr>
          <p:nvPr/>
        </p:nvSpPr>
        <p:spPr>
          <a:xfrm>
            <a:off x="1269682" y="-203200"/>
            <a:ext cx="10317607" cy="1164272"/>
          </a:xfrm>
          <a:prstGeom prst="rect">
            <a:avLst/>
          </a:prstGeom>
        </p:spPr>
        <p:txBody>
          <a:bodyPr vert="horz" wrap="square" lIns="0" tIns="602297" rIns="0" bIns="0" rtlCol="0">
            <a:spAutoFit/>
          </a:bodyPr>
          <a:lstStyle>
            <a:lvl1pPr>
              <a:defRPr sz="2400" b="1" i="0">
                <a:solidFill>
                  <a:srgbClr val="252525"/>
                </a:solidFill>
                <a:latin typeface="Century Gothic"/>
                <a:ea typeface="+mj-ea"/>
                <a:cs typeface="Century Gothic"/>
              </a:defRPr>
            </a:lvl1pPr>
          </a:lstStyle>
          <a:p>
            <a:pPr marL="716915">
              <a:spcBef>
                <a:spcPts val="100"/>
              </a:spcBef>
            </a:pPr>
            <a:r>
              <a:rPr lang="en-US" sz="3600" spc="-10" dirty="0"/>
              <a:t>Introduction</a:t>
            </a:r>
            <a:endParaRPr lang="en-US" sz="3600" dirty="0"/>
          </a:p>
        </p:txBody>
      </p:sp>
      <p:sp>
        <p:nvSpPr>
          <p:cNvPr id="6" name="object 7">
            <a:extLst>
              <a:ext uri="{FF2B5EF4-FFF2-40B4-BE49-F238E27FC236}">
                <a16:creationId xmlns:a16="http://schemas.microsoft.com/office/drawing/2014/main" id="{7E5811D9-C777-3633-8566-C722ED210AAC}"/>
              </a:ext>
            </a:extLst>
          </p:cNvPr>
          <p:cNvSpPr txBox="1">
            <a:spLocks/>
          </p:cNvSpPr>
          <p:nvPr/>
        </p:nvSpPr>
        <p:spPr>
          <a:xfrm>
            <a:off x="1981200" y="1166650"/>
            <a:ext cx="9753600" cy="4902624"/>
          </a:xfrm>
          <a:prstGeom prst="rect">
            <a:avLst/>
          </a:prstGeom>
        </p:spPr>
        <p:txBody>
          <a:bodyPr vert="horz" wrap="square" lIns="0" tIns="12700" rIns="0" bIns="0"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323215">
              <a:lnSpc>
                <a:spcPct val="150000"/>
              </a:lnSpc>
              <a:spcBef>
                <a:spcPts val="100"/>
              </a:spcBef>
            </a:pPr>
            <a:r>
              <a:rPr lang="en-US" sz="1350" dirty="0">
                <a:latin typeface="Century Gothic" panose="020B0502020202020204" pitchFamily="34" charset="0"/>
              </a:rPr>
              <a:t>This report brings together the charts that illustrate the results of the Undergraduate Student Learning Assessment for the Río Piedras Campus corresponding to the 2025–2026 academic year. The information comes from the academic programs that document their processes and findings in the Online Learning Assessment System (OLAS). This document reflects a sustained institutional effort to strengthen assessment as a continuous process that fosters collective reflection and guides academic decision‑making grounded in data.</a:t>
            </a:r>
          </a:p>
          <a:p>
            <a:pPr marL="12700" marR="323215">
              <a:lnSpc>
                <a:spcPct val="150000"/>
              </a:lnSpc>
              <a:spcBef>
                <a:spcPts val="100"/>
              </a:spcBef>
            </a:pPr>
            <a:endParaRPr lang="es-ES" sz="1350" dirty="0">
              <a:latin typeface="Century Gothic" panose="020B0502020202020204" pitchFamily="34" charset="0"/>
            </a:endParaRPr>
          </a:p>
          <a:p>
            <a:pPr marL="12700" marR="323215">
              <a:lnSpc>
                <a:spcPct val="150000"/>
              </a:lnSpc>
              <a:spcBef>
                <a:spcPts val="100"/>
              </a:spcBef>
            </a:pPr>
            <a:r>
              <a:rPr lang="en-US" sz="1350" dirty="0">
                <a:latin typeface="Century Gothic" panose="020B0502020202020204" pitchFamily="34" charset="0"/>
              </a:rPr>
              <a:t>It is essential to acknowledge the dedication of the coordinators of learning assessment across the various units of the Campus, as well as the faculty. The work carried out by each of them has been key to making this effort possible, to continuing to cultivate a culture of assessment within the Campus, and to promoting the ongoing improvement of the student learning process based on data.</a:t>
            </a:r>
          </a:p>
          <a:p>
            <a:pPr marL="12700" marR="323215">
              <a:lnSpc>
                <a:spcPct val="150000"/>
              </a:lnSpc>
              <a:spcBef>
                <a:spcPts val="100"/>
              </a:spcBef>
            </a:pPr>
            <a:endParaRPr lang="es-ES" sz="1350" spc="-10" dirty="0">
              <a:latin typeface="Century Gothic" panose="020B0502020202020204" pitchFamily="34" charset="0"/>
            </a:endParaRPr>
          </a:p>
          <a:p>
            <a:pPr marL="12700"/>
            <a:r>
              <a:rPr lang="en-US" sz="1350" dirty="0">
                <a:latin typeface="Century Gothic" panose="020B0502020202020204" pitchFamily="34" charset="0"/>
              </a:rPr>
              <a:t>Prepared by:</a:t>
            </a:r>
          </a:p>
          <a:p>
            <a:pPr marL="12700"/>
            <a:r>
              <a:rPr lang="en-US" sz="1350" dirty="0">
                <a:latin typeface="Century Gothic" panose="020B0502020202020204" pitchFamily="34" charset="0"/>
              </a:rPr>
              <a:t>  </a:t>
            </a:r>
          </a:p>
          <a:p>
            <a:pPr marL="12700"/>
            <a:r>
              <a:rPr lang="en-US" sz="1350" b="1" dirty="0">
                <a:latin typeface="Century Gothic" panose="020B0502020202020204" pitchFamily="34" charset="0"/>
              </a:rPr>
              <a:t>Dr. Emmanuel Ocasio Acevedo</a:t>
            </a:r>
          </a:p>
          <a:p>
            <a:pPr marL="12700"/>
            <a:r>
              <a:rPr lang="en-US" sz="1100" dirty="0">
                <a:latin typeface="Century Gothic" panose="020B0502020202020204" pitchFamily="34" charset="0"/>
              </a:rPr>
              <a:t>Institutional Coordinator for Student Learning Assessment</a:t>
            </a:r>
          </a:p>
          <a:p>
            <a:pPr marL="12700"/>
            <a:r>
              <a:rPr lang="en-US" sz="1100" dirty="0">
                <a:latin typeface="Century Gothic" panose="020B0502020202020204" pitchFamily="34" charset="0"/>
              </a:rPr>
              <a:t>Undergraduate Level</a:t>
            </a:r>
          </a:p>
          <a:p>
            <a:pPr marL="12700"/>
            <a:endParaRPr lang="en-US" sz="1400" dirty="0">
              <a:latin typeface="Century Gothic" panose="020B0502020202020204" pitchFamily="34" charset="0"/>
            </a:endParaRPr>
          </a:p>
          <a:p>
            <a:pPr marL="12700"/>
            <a:r>
              <a:rPr lang="en-US" sz="1400" dirty="0">
                <a:latin typeface="Century Gothic" panose="020B0502020202020204" pitchFamily="34" charset="0"/>
              </a:rPr>
              <a:t>June 6,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3F018-43F6-7DDB-37B5-40D1349A9A9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8158CE9-A3B4-D6C9-7144-1F706C5D901E}"/>
              </a:ext>
            </a:extLst>
          </p:cNvPr>
          <p:cNvSpPr/>
          <p:nvPr/>
        </p:nvSpPr>
        <p:spPr>
          <a:xfrm>
            <a:off x="1645793" y="1371600"/>
            <a:ext cx="10317607" cy="4267199"/>
          </a:xfrm>
          <a:prstGeom prst="rect">
            <a:avLst/>
          </a:prstGeom>
          <a:solidFill>
            <a:schemeClr val="bg1">
              <a:alpha val="64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bject 4">
            <a:extLst>
              <a:ext uri="{FF2B5EF4-FFF2-40B4-BE49-F238E27FC236}">
                <a16:creationId xmlns:a16="http://schemas.microsoft.com/office/drawing/2014/main" id="{6505AFF5-5B6F-D23C-1A8A-E122384579F0}"/>
              </a:ext>
            </a:extLst>
          </p:cNvPr>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4</a:t>
            </a:r>
            <a:endParaRPr sz="2000">
              <a:latin typeface="Century Gothic"/>
              <a:cs typeface="Century Gothic"/>
            </a:endParaRPr>
          </a:p>
        </p:txBody>
      </p:sp>
      <p:sp>
        <p:nvSpPr>
          <p:cNvPr id="5" name="object 5">
            <a:extLst>
              <a:ext uri="{FF2B5EF4-FFF2-40B4-BE49-F238E27FC236}">
                <a16:creationId xmlns:a16="http://schemas.microsoft.com/office/drawing/2014/main" id="{18029034-2656-42F4-9558-159D549B6888}"/>
              </a:ext>
            </a:extLst>
          </p:cNvPr>
          <p:cNvSpPr txBox="1">
            <a:spLocks/>
          </p:cNvSpPr>
          <p:nvPr/>
        </p:nvSpPr>
        <p:spPr>
          <a:xfrm>
            <a:off x="1269682" y="-203200"/>
            <a:ext cx="10317607" cy="1223732"/>
          </a:xfrm>
          <a:prstGeom prst="rect">
            <a:avLst/>
          </a:prstGeom>
        </p:spPr>
        <p:txBody>
          <a:bodyPr vert="horz" wrap="square" lIns="0" tIns="602297" rIns="0" bIns="0" rtlCol="0">
            <a:spAutoFit/>
          </a:bodyPr>
          <a:lstStyle>
            <a:lvl1pPr>
              <a:defRPr sz="2400" b="1" i="0">
                <a:solidFill>
                  <a:srgbClr val="252525"/>
                </a:solidFill>
                <a:latin typeface="Century Gothic"/>
                <a:ea typeface="+mj-ea"/>
                <a:cs typeface="Century Gothic"/>
              </a:defRPr>
            </a:lvl1pPr>
          </a:lstStyle>
          <a:p>
            <a:pPr marL="716915">
              <a:spcBef>
                <a:spcPts val="100"/>
              </a:spcBef>
            </a:pPr>
            <a:r>
              <a:rPr lang="en-US" sz="4000" spc="-10" dirty="0"/>
              <a:t>Content - Academic Units</a:t>
            </a:r>
            <a:endParaRPr lang="en-US" sz="4000" dirty="0"/>
          </a:p>
        </p:txBody>
      </p:sp>
      <p:sp>
        <p:nvSpPr>
          <p:cNvPr id="6" name="object 7">
            <a:extLst>
              <a:ext uri="{FF2B5EF4-FFF2-40B4-BE49-F238E27FC236}">
                <a16:creationId xmlns:a16="http://schemas.microsoft.com/office/drawing/2014/main" id="{856C8CDF-2B46-FD0D-FD64-743BD0534125}"/>
              </a:ext>
            </a:extLst>
          </p:cNvPr>
          <p:cNvSpPr txBox="1">
            <a:spLocks/>
          </p:cNvSpPr>
          <p:nvPr/>
        </p:nvSpPr>
        <p:spPr>
          <a:xfrm>
            <a:off x="1981200" y="1605295"/>
            <a:ext cx="4724400" cy="3646639"/>
          </a:xfrm>
          <a:prstGeom prst="rect">
            <a:avLst/>
          </a:prstGeom>
        </p:spPr>
        <p:txBody>
          <a:bodyPr vert="horz" wrap="square" lIns="0" tIns="12700" rIns="0" bIns="0"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indent="-285750">
              <a:lnSpc>
                <a:spcPct val="150000"/>
              </a:lnSpc>
              <a:buFont typeface="Wingdings" panose="05000000000000000000" pitchFamily="2" charset="2"/>
              <a:buChar char="Ø"/>
            </a:pPr>
            <a:r>
              <a:rPr lang="en-US" sz="2000" b="1" dirty="0">
                <a:latin typeface="Century Gothic" panose="020B0502020202020204" pitchFamily="34" charset="0"/>
                <a:hlinkClick r:id="rId2" action="ppaction://hlinksldjump"/>
              </a:rPr>
              <a:t>Business Administration</a:t>
            </a:r>
            <a:endParaRPr lang="en-US" sz="2000" dirty="0">
              <a:latin typeface="Century Gothic" panose="020B0502020202020204" pitchFamily="34" charset="0"/>
            </a:endParaRPr>
          </a:p>
          <a:p>
            <a:pPr marL="285750" indent="-285750">
              <a:lnSpc>
                <a:spcPct val="150000"/>
              </a:lnSpc>
              <a:buFont typeface="Wingdings" panose="05000000000000000000" pitchFamily="2" charset="2"/>
              <a:buChar char="Ø"/>
            </a:pPr>
            <a:r>
              <a:rPr lang="en-US" sz="2000" b="1" dirty="0">
                <a:latin typeface="Century Gothic" panose="020B0502020202020204" pitchFamily="34" charset="0"/>
                <a:hlinkClick r:id="rId3" action="ppaction://hlinksldjump"/>
              </a:rPr>
              <a:t>Architecture</a:t>
            </a:r>
            <a:endParaRPr lang="en-US" sz="2000" dirty="0">
              <a:latin typeface="Century Gothic" panose="020B0502020202020204" pitchFamily="34" charset="0"/>
            </a:endParaRPr>
          </a:p>
          <a:p>
            <a:pPr marL="285750" indent="-285750">
              <a:lnSpc>
                <a:spcPct val="150000"/>
              </a:lnSpc>
              <a:buFont typeface="Wingdings" panose="05000000000000000000" pitchFamily="2" charset="2"/>
              <a:buChar char="Ø"/>
            </a:pPr>
            <a:r>
              <a:rPr lang="en-US" sz="2000" b="1" dirty="0">
                <a:latin typeface="Century Gothic" panose="020B0502020202020204" pitchFamily="34" charset="0"/>
                <a:hlinkClick r:id="rId4" action="ppaction://hlinksldjump"/>
              </a:rPr>
              <a:t>Natural Sciences</a:t>
            </a:r>
            <a:endParaRPr lang="en-US" sz="2000" dirty="0">
              <a:latin typeface="Century Gothic" panose="020B0502020202020204" pitchFamily="34" charset="0"/>
            </a:endParaRPr>
          </a:p>
          <a:p>
            <a:pPr marL="285750" indent="-285750">
              <a:lnSpc>
                <a:spcPct val="150000"/>
              </a:lnSpc>
              <a:buFont typeface="Wingdings" panose="05000000000000000000" pitchFamily="2" charset="2"/>
              <a:buChar char="Ø"/>
            </a:pPr>
            <a:r>
              <a:rPr lang="en-US" sz="2000" b="1" dirty="0">
                <a:latin typeface="Century Gothic" panose="020B0502020202020204" pitchFamily="34" charset="0"/>
                <a:hlinkClick r:id="rId5" action="ppaction://hlinksldjump"/>
              </a:rPr>
              <a:t>Social Sciences</a:t>
            </a:r>
            <a:endParaRPr lang="en-US" sz="2000" dirty="0">
              <a:latin typeface="Century Gothic" panose="020B0502020202020204" pitchFamily="34" charset="0"/>
            </a:endParaRPr>
          </a:p>
          <a:p>
            <a:pPr marL="285750" indent="-285750">
              <a:lnSpc>
                <a:spcPct val="150000"/>
              </a:lnSpc>
              <a:buFont typeface="Wingdings" panose="05000000000000000000" pitchFamily="2" charset="2"/>
              <a:buChar char="Ø"/>
            </a:pPr>
            <a:r>
              <a:rPr lang="en-US" sz="2000" b="1" dirty="0">
                <a:latin typeface="Century Gothic" panose="020B0502020202020204" pitchFamily="34" charset="0"/>
                <a:hlinkClick r:id="rId6" action="ppaction://hlinksldjump"/>
              </a:rPr>
              <a:t>General Studies</a:t>
            </a:r>
            <a:endParaRPr lang="en-US" sz="2000" dirty="0">
              <a:latin typeface="Century Gothic" panose="020B0502020202020204" pitchFamily="34" charset="0"/>
            </a:endParaRPr>
          </a:p>
          <a:p>
            <a:pPr marL="285750" indent="-285750">
              <a:lnSpc>
                <a:spcPct val="150000"/>
              </a:lnSpc>
              <a:buFont typeface="Wingdings" panose="05000000000000000000" pitchFamily="2" charset="2"/>
              <a:buChar char="Ø"/>
            </a:pPr>
            <a:r>
              <a:rPr lang="en-US" sz="2000" b="1" dirty="0">
                <a:latin typeface="Century Gothic" panose="020B0502020202020204" pitchFamily="34" charset="0"/>
                <a:hlinkClick r:id="rId7" action="ppaction://hlinksldjump"/>
              </a:rPr>
              <a:t>Communication and Information</a:t>
            </a:r>
            <a:endParaRPr lang="en-US" sz="2000" dirty="0">
              <a:latin typeface="Century Gothic" panose="020B0502020202020204" pitchFamily="34" charset="0"/>
            </a:endParaRPr>
          </a:p>
          <a:p>
            <a:pPr marL="285750" indent="-285750">
              <a:lnSpc>
                <a:spcPct val="150000"/>
              </a:lnSpc>
              <a:buFont typeface="Wingdings" panose="05000000000000000000" pitchFamily="2" charset="2"/>
              <a:buChar char="Ø"/>
            </a:pPr>
            <a:r>
              <a:rPr lang="es-PR" sz="2000" b="1" dirty="0" err="1">
                <a:latin typeface="Century Gothic" panose="020B0502020202020204" pitchFamily="34" charset="0"/>
                <a:hlinkClick r:id="rId8" action="ppaction://hlinksldjump"/>
              </a:rPr>
              <a:t>Humanities</a:t>
            </a:r>
            <a:endParaRPr lang="es-PR" sz="2000" b="1" dirty="0">
              <a:latin typeface="Century Gothic" panose="020B0502020202020204" pitchFamily="34" charset="0"/>
            </a:endParaRPr>
          </a:p>
          <a:p>
            <a:pPr marL="285750" indent="-285750">
              <a:lnSpc>
                <a:spcPct val="150000"/>
              </a:lnSpc>
              <a:buFont typeface="Wingdings" panose="05000000000000000000" pitchFamily="2" charset="2"/>
              <a:buChar char="Ø"/>
            </a:pPr>
            <a:r>
              <a:rPr lang="es-PR" sz="2000" b="1" dirty="0" err="1">
                <a:latin typeface="Century Gothic" panose="020B0502020202020204" pitchFamily="34" charset="0"/>
              </a:rPr>
              <a:t>Education</a:t>
            </a:r>
            <a:r>
              <a:rPr lang="es-PR" sz="2000" b="1" dirty="0">
                <a:latin typeface="Century Gothic" panose="020B0502020202020204" pitchFamily="34" charset="0"/>
              </a:rPr>
              <a:t>: </a:t>
            </a:r>
            <a:r>
              <a:rPr lang="es-PR" sz="2000" b="1" dirty="0" err="1">
                <a:latin typeface="Century Gothic" panose="020B0502020202020204" pitchFamily="34" charset="0"/>
              </a:rPr>
              <a:t>Did</a:t>
            </a:r>
            <a:r>
              <a:rPr lang="es-PR" sz="2000" b="1" dirty="0">
                <a:latin typeface="Century Gothic" panose="020B0502020202020204" pitchFamily="34" charset="0"/>
              </a:rPr>
              <a:t> </a:t>
            </a:r>
            <a:r>
              <a:rPr lang="es-PR" sz="2000" b="1" dirty="0" err="1">
                <a:latin typeface="Century Gothic" panose="020B0502020202020204" pitchFamily="34" charset="0"/>
              </a:rPr>
              <a:t>not</a:t>
            </a:r>
            <a:r>
              <a:rPr lang="es-PR" sz="2000" b="1" dirty="0">
                <a:latin typeface="Century Gothic" panose="020B0502020202020204" pitchFamily="34" charset="0"/>
              </a:rPr>
              <a:t> </a:t>
            </a:r>
            <a:r>
              <a:rPr lang="es-PR" sz="2000" b="1" dirty="0" err="1">
                <a:latin typeface="Century Gothic" panose="020B0502020202020204" pitchFamily="34" charset="0"/>
              </a:rPr>
              <a:t>report</a:t>
            </a:r>
            <a:r>
              <a:rPr lang="es-PR" sz="2000" b="1" dirty="0">
                <a:latin typeface="Century Gothic" panose="020B0502020202020204" pitchFamily="34" charset="0"/>
              </a:rPr>
              <a:t> data.</a:t>
            </a:r>
          </a:p>
        </p:txBody>
      </p:sp>
      <p:sp>
        <p:nvSpPr>
          <p:cNvPr id="2" name="Rectangle 1">
            <a:extLst>
              <a:ext uri="{FF2B5EF4-FFF2-40B4-BE49-F238E27FC236}">
                <a16:creationId xmlns:a16="http://schemas.microsoft.com/office/drawing/2014/main" id="{59A8B1EF-EACD-5161-2A52-9F6196EA70AA}"/>
              </a:ext>
            </a:extLst>
          </p:cNvPr>
          <p:cNvSpPr/>
          <p:nvPr/>
        </p:nvSpPr>
        <p:spPr>
          <a:xfrm>
            <a:off x="6553200" y="1447800"/>
            <a:ext cx="5334000" cy="4114800"/>
          </a:xfrm>
          <a:prstGeom prst="rect">
            <a:avLst/>
          </a:prstGeom>
          <a:solidFill>
            <a:srgbClr val="C00000">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ject 7">
            <a:extLst>
              <a:ext uri="{FF2B5EF4-FFF2-40B4-BE49-F238E27FC236}">
                <a16:creationId xmlns:a16="http://schemas.microsoft.com/office/drawing/2014/main" id="{D09BF0CB-AD7E-106F-2F51-1E70F018D8B7}"/>
              </a:ext>
            </a:extLst>
          </p:cNvPr>
          <p:cNvSpPr txBox="1">
            <a:spLocks/>
          </p:cNvSpPr>
          <p:nvPr/>
        </p:nvSpPr>
        <p:spPr>
          <a:xfrm>
            <a:off x="6705600" y="1425633"/>
            <a:ext cx="5029200" cy="495392"/>
          </a:xfrm>
          <a:prstGeom prst="rect">
            <a:avLst/>
          </a:prstGeom>
        </p:spPr>
        <p:txBody>
          <a:bodyPr vert="horz" wrap="square" lIns="0" tIns="12700" rIns="0" bIns="0"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r>
              <a:rPr lang="en-US" sz="2400" b="1" dirty="0">
                <a:solidFill>
                  <a:schemeClr val="bg1">
                    <a:lumMod val="95000"/>
                  </a:schemeClr>
                </a:solidFill>
                <a:latin typeface="Century Gothic" panose="020B0502020202020204" pitchFamily="34" charset="0"/>
              </a:rPr>
              <a:t>General Education Component:</a:t>
            </a:r>
          </a:p>
        </p:txBody>
      </p:sp>
      <p:sp>
        <p:nvSpPr>
          <p:cNvPr id="9" name="object 7">
            <a:extLst>
              <a:ext uri="{FF2B5EF4-FFF2-40B4-BE49-F238E27FC236}">
                <a16:creationId xmlns:a16="http://schemas.microsoft.com/office/drawing/2014/main" id="{4D15893D-366C-A249-4628-85B2548C6173}"/>
              </a:ext>
            </a:extLst>
          </p:cNvPr>
          <p:cNvSpPr txBox="1">
            <a:spLocks/>
          </p:cNvSpPr>
          <p:nvPr/>
        </p:nvSpPr>
        <p:spPr>
          <a:xfrm>
            <a:off x="6858000" y="1975880"/>
            <a:ext cx="4953000" cy="2453172"/>
          </a:xfrm>
          <a:prstGeom prst="rect">
            <a:avLst/>
          </a:prstGeom>
        </p:spPr>
        <p:txBody>
          <a:bodyPr vert="horz" wrap="square" lIns="0" tIns="12700" rIns="0" bIns="0"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indent="-285750">
              <a:lnSpc>
                <a:spcPct val="150000"/>
              </a:lnSpc>
              <a:buFont typeface="Wingdings" panose="05000000000000000000" pitchFamily="2" charset="2"/>
              <a:buChar char="Ø"/>
            </a:pPr>
            <a:r>
              <a:rPr lang="en-US" b="1" dirty="0">
                <a:solidFill>
                  <a:schemeClr val="bg1">
                    <a:lumMod val="95000"/>
                  </a:schemeClr>
                </a:solidFill>
                <a:latin typeface="Century Gothic" panose="020B0502020202020204" pitchFamily="34" charset="0"/>
                <a:hlinkClick r:id="rId9" action="ppaction://hlinksldjump">
                  <a:extLst>
                    <a:ext uri="{A12FA001-AC4F-418D-AE19-62706E023703}">
                      <ahyp:hlinkClr xmlns:ahyp="http://schemas.microsoft.com/office/drawing/2018/hyperlinkcolor" val="tx"/>
                    </a:ext>
                  </a:extLst>
                </a:hlinkClick>
              </a:rPr>
              <a:t>Business Administration</a:t>
            </a:r>
            <a:r>
              <a:rPr lang="en-US" b="1" dirty="0">
                <a:solidFill>
                  <a:schemeClr val="bg1">
                    <a:lumMod val="95000"/>
                  </a:schemeClr>
                </a:solidFill>
                <a:latin typeface="Century Gothic" panose="020B0502020202020204" pitchFamily="34" charset="0"/>
              </a:rPr>
              <a:t>: Reported data.</a:t>
            </a:r>
            <a:r>
              <a:rPr lang="en-US" dirty="0">
                <a:solidFill>
                  <a:schemeClr val="bg1">
                    <a:lumMod val="95000"/>
                  </a:schemeClr>
                </a:solidFill>
                <a:latin typeface="Century Gothic" panose="020B0502020202020204" pitchFamily="34" charset="0"/>
              </a:rPr>
              <a:t> </a:t>
            </a:r>
          </a:p>
          <a:p>
            <a:pPr marL="285750" indent="-285750">
              <a:lnSpc>
                <a:spcPct val="150000"/>
              </a:lnSpc>
              <a:buFont typeface="Wingdings" panose="05000000000000000000" pitchFamily="2" charset="2"/>
              <a:buChar char="Ø"/>
            </a:pPr>
            <a:r>
              <a:rPr lang="en-US" dirty="0">
                <a:solidFill>
                  <a:schemeClr val="bg1">
                    <a:lumMod val="95000"/>
                  </a:schemeClr>
                </a:solidFill>
                <a:latin typeface="Century Gothic" panose="020B0502020202020204" pitchFamily="34" charset="0"/>
              </a:rPr>
              <a:t>Architecture: Did not report data.</a:t>
            </a:r>
          </a:p>
          <a:p>
            <a:pPr marL="285750" indent="-285750">
              <a:lnSpc>
                <a:spcPct val="150000"/>
              </a:lnSpc>
              <a:buFont typeface="Wingdings" panose="05000000000000000000" pitchFamily="2" charset="2"/>
              <a:buChar char="Ø"/>
            </a:pPr>
            <a:r>
              <a:rPr lang="en-US" dirty="0">
                <a:solidFill>
                  <a:schemeClr val="bg1">
                    <a:lumMod val="95000"/>
                  </a:schemeClr>
                </a:solidFill>
                <a:latin typeface="Century Gothic" panose="020B0502020202020204" pitchFamily="34" charset="0"/>
              </a:rPr>
              <a:t>Natural Sciences: Did not report data.</a:t>
            </a:r>
          </a:p>
          <a:p>
            <a:pPr marL="285750" indent="-285750">
              <a:lnSpc>
                <a:spcPct val="150000"/>
              </a:lnSpc>
              <a:buFont typeface="Wingdings" panose="05000000000000000000" pitchFamily="2" charset="2"/>
              <a:buChar char="Ø"/>
            </a:pPr>
            <a:r>
              <a:rPr lang="en-US" dirty="0">
                <a:solidFill>
                  <a:schemeClr val="bg1">
                    <a:lumMod val="95000"/>
                  </a:schemeClr>
                </a:solidFill>
                <a:latin typeface="Century Gothic" panose="020B0502020202020204" pitchFamily="34" charset="0"/>
              </a:rPr>
              <a:t>Social Sciences: Did not report data.</a:t>
            </a:r>
          </a:p>
          <a:p>
            <a:pPr marL="285750" indent="-285750">
              <a:lnSpc>
                <a:spcPct val="150000"/>
              </a:lnSpc>
              <a:buFont typeface="Wingdings" panose="05000000000000000000" pitchFamily="2" charset="2"/>
              <a:buChar char="Ø"/>
            </a:pPr>
            <a:r>
              <a:rPr lang="en-US" b="1" dirty="0">
                <a:solidFill>
                  <a:schemeClr val="bg1"/>
                </a:solidFill>
                <a:latin typeface="Century Gothic" panose="020B0502020202020204" pitchFamily="34" charset="0"/>
                <a:hlinkClick r:id="rId10" action="ppaction://hlinksldjump">
                  <a:extLst>
                    <a:ext uri="{A12FA001-AC4F-418D-AE19-62706E023703}">
                      <ahyp:hlinkClr xmlns:ahyp="http://schemas.microsoft.com/office/drawing/2018/hyperlinkcolor" val="tx"/>
                    </a:ext>
                  </a:extLst>
                </a:hlinkClick>
              </a:rPr>
              <a:t>General Studies: </a:t>
            </a:r>
            <a:r>
              <a:rPr lang="en-US" b="1" dirty="0">
                <a:solidFill>
                  <a:schemeClr val="bg1"/>
                </a:solidFill>
                <a:latin typeface="Century Gothic" panose="020B0502020202020204" pitchFamily="34" charset="0"/>
              </a:rPr>
              <a:t>Reported data.</a:t>
            </a:r>
            <a:r>
              <a:rPr lang="en-US" dirty="0">
                <a:solidFill>
                  <a:schemeClr val="bg1"/>
                </a:solidFill>
                <a:latin typeface="Century Gothic" panose="020B0502020202020204" pitchFamily="34" charset="0"/>
              </a:rPr>
              <a:t> </a:t>
            </a:r>
          </a:p>
          <a:p>
            <a:pPr marL="285750" indent="-285750">
              <a:lnSpc>
                <a:spcPct val="150000"/>
              </a:lnSpc>
              <a:buFont typeface="Wingdings" panose="05000000000000000000" pitchFamily="2" charset="2"/>
              <a:buChar char="Ø"/>
            </a:pPr>
            <a:r>
              <a:rPr lang="es-PR" b="1" dirty="0" err="1">
                <a:solidFill>
                  <a:schemeClr val="bg1"/>
                </a:solidFill>
                <a:latin typeface="Century Gothic" panose="020B0502020202020204" pitchFamily="34" charset="0"/>
                <a:hlinkClick r:id="rId11" action="ppaction://hlinksldjump">
                  <a:extLst>
                    <a:ext uri="{A12FA001-AC4F-418D-AE19-62706E023703}">
                      <ahyp:hlinkClr xmlns:ahyp="http://schemas.microsoft.com/office/drawing/2018/hyperlinkcolor" val="tx"/>
                    </a:ext>
                  </a:extLst>
                </a:hlinkClick>
              </a:rPr>
              <a:t>Humanities</a:t>
            </a:r>
            <a:r>
              <a:rPr lang="es-PR" b="1" dirty="0">
                <a:solidFill>
                  <a:schemeClr val="bg1"/>
                </a:solidFill>
                <a:latin typeface="Century Gothic" panose="020B0502020202020204" pitchFamily="34" charset="0"/>
                <a:hlinkClick r:id="rId11" action="ppaction://hlinksldjump">
                  <a:extLst>
                    <a:ext uri="{A12FA001-AC4F-418D-AE19-62706E023703}">
                      <ahyp:hlinkClr xmlns:ahyp="http://schemas.microsoft.com/office/drawing/2018/hyperlinkcolor" val="tx"/>
                    </a:ext>
                  </a:extLst>
                </a:hlinkClick>
              </a:rPr>
              <a:t>: </a:t>
            </a:r>
            <a:r>
              <a:rPr lang="en-US" b="1" dirty="0">
                <a:solidFill>
                  <a:schemeClr val="bg1"/>
                </a:solidFill>
                <a:latin typeface="Century Gothic" panose="020B0502020202020204" pitchFamily="34" charset="0"/>
              </a:rPr>
              <a:t>Reported data</a:t>
            </a:r>
            <a:r>
              <a:rPr lang="en-US" b="1" dirty="0">
                <a:solidFill>
                  <a:schemeClr val="bg1">
                    <a:lumMod val="95000"/>
                  </a:schemeClr>
                </a:solidFill>
                <a:latin typeface="Century Gothic" panose="020B0502020202020204" pitchFamily="34" charset="0"/>
              </a:rPr>
              <a:t>.</a:t>
            </a:r>
            <a:r>
              <a:rPr lang="en-US" dirty="0">
                <a:solidFill>
                  <a:schemeClr val="bg1">
                    <a:lumMod val="95000"/>
                  </a:schemeClr>
                </a:solidFill>
                <a:latin typeface="Century Gothic" panose="020B0502020202020204" pitchFamily="34" charset="0"/>
              </a:rPr>
              <a:t> </a:t>
            </a:r>
            <a:endParaRPr lang="es-PR" dirty="0">
              <a:solidFill>
                <a:schemeClr val="bg1">
                  <a:lumMod val="95000"/>
                </a:schemeClr>
              </a:solidFill>
              <a:latin typeface="Century Gothic" panose="020B0502020202020204" pitchFamily="34" charset="0"/>
            </a:endParaRPr>
          </a:p>
        </p:txBody>
      </p:sp>
    </p:spTree>
    <p:extLst>
      <p:ext uri="{BB962C8B-B14F-4D97-AF65-F5344CB8AC3E}">
        <p14:creationId xmlns:p14="http://schemas.microsoft.com/office/powerpoint/2010/main" val="3073106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chemeClr val="bg1"/>
          </a:solidFill>
        </p:spPr>
        <p:txBody>
          <a:bodyPr wrap="square" lIns="0" tIns="0" rIns="0" bIns="0" rtlCol="0"/>
          <a:lstStyle/>
          <a:p>
            <a:endParaRPr/>
          </a:p>
        </p:txBody>
      </p:sp>
      <p:grpSp>
        <p:nvGrpSpPr>
          <p:cNvPr id="3" name="object 3"/>
          <p:cNvGrpSpPr/>
          <p:nvPr/>
        </p:nvGrpSpPr>
        <p:grpSpPr>
          <a:xfrm>
            <a:off x="0" y="-1270"/>
            <a:ext cx="7028180" cy="6859270"/>
            <a:chOff x="0" y="-1270"/>
            <a:chExt cx="7028180" cy="6859270"/>
          </a:xfrm>
        </p:grpSpPr>
        <p:pic>
          <p:nvPicPr>
            <p:cNvPr id="4" name="object 4"/>
            <p:cNvPicPr/>
            <p:nvPr/>
          </p:nvPicPr>
          <p:blipFill>
            <a:blip r:embed="rId3" cstate="print"/>
            <a:stretch>
              <a:fillRect/>
            </a:stretch>
          </p:blipFill>
          <p:spPr>
            <a:xfrm>
              <a:off x="0" y="-1270"/>
              <a:ext cx="2851150" cy="6859270"/>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6" name="object 6"/>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7" name="object 7"/>
            <p:cNvPicPr/>
            <p:nvPr/>
          </p:nvPicPr>
          <p:blipFill>
            <a:blip r:embed="rId4" cstate="print"/>
            <a:stretch>
              <a:fillRect/>
            </a:stretch>
          </p:blipFill>
          <p:spPr>
            <a:xfrm>
              <a:off x="0" y="0"/>
              <a:ext cx="7028179" cy="6857998"/>
            </a:xfrm>
            <a:prstGeom prst="rect">
              <a:avLst/>
            </a:prstGeom>
          </p:spPr>
        </p:pic>
      </p:grpSp>
      <p:sp>
        <p:nvSpPr>
          <p:cNvPr id="8" name="object 8"/>
          <p:cNvSpPr txBox="1"/>
          <p:nvPr/>
        </p:nvSpPr>
        <p:spPr>
          <a:xfrm>
            <a:off x="7543800" y="1905000"/>
            <a:ext cx="3861435" cy="764312"/>
          </a:xfrm>
          <a:prstGeom prst="rect">
            <a:avLst/>
          </a:prstGeom>
        </p:spPr>
        <p:txBody>
          <a:bodyPr vert="horz" wrap="square" lIns="0" tIns="12700" rIns="0" bIns="0" rtlCol="0">
            <a:spAutoFit/>
          </a:bodyPr>
          <a:lstStyle/>
          <a:p>
            <a:pPr marL="12700" marR="5080" algn="ctr">
              <a:lnSpc>
                <a:spcPct val="100000"/>
              </a:lnSpc>
              <a:spcBef>
                <a:spcPts val="100"/>
              </a:spcBef>
            </a:pPr>
            <a:r>
              <a:rPr lang="en-US" sz="2400" b="1" dirty="0">
                <a:solidFill>
                  <a:schemeClr val="tx1"/>
                </a:solidFill>
                <a:latin typeface="Century Gothic"/>
                <a:cs typeface="Century Gothic"/>
              </a:rPr>
              <a:t>Business Administration</a:t>
            </a:r>
          </a:p>
          <a:p>
            <a:pPr marL="12700" marR="5080" algn="ctr">
              <a:lnSpc>
                <a:spcPct val="100000"/>
              </a:lnSpc>
              <a:spcBef>
                <a:spcPts val="100"/>
              </a:spcBef>
            </a:pPr>
            <a:r>
              <a:rPr sz="2400" b="1" spc="-25" dirty="0">
                <a:solidFill>
                  <a:schemeClr val="tx1"/>
                </a:solidFill>
                <a:latin typeface="Century Gothic"/>
                <a:cs typeface="Century Gothic"/>
              </a:rPr>
              <a:t>202</a:t>
            </a:r>
            <a:r>
              <a:rPr lang="en-US" sz="2400" b="1" spc="-25" dirty="0">
                <a:solidFill>
                  <a:schemeClr val="tx1"/>
                </a:solidFill>
                <a:latin typeface="Century Gothic"/>
                <a:cs typeface="Century Gothic"/>
              </a:rPr>
              <a:t>5-2026</a:t>
            </a:r>
            <a:endParaRPr sz="2400" dirty="0">
              <a:solidFill>
                <a:schemeClr val="tx1"/>
              </a:solidFill>
              <a:latin typeface="Century Gothic"/>
              <a:cs typeface="Century Gothic"/>
            </a:endParaRPr>
          </a:p>
        </p:txBody>
      </p:sp>
      <p:sp>
        <p:nvSpPr>
          <p:cNvPr id="10" name="object 10"/>
          <p:cNvSpPr txBox="1"/>
          <p:nvPr/>
        </p:nvSpPr>
        <p:spPr>
          <a:xfrm>
            <a:off x="1065212" y="4542790"/>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3</a:t>
            </a:r>
            <a:endParaRPr sz="2000">
              <a:latin typeface="Century Gothic"/>
              <a:cs typeface="Century Gothic"/>
            </a:endParaRPr>
          </a:p>
        </p:txBody>
      </p:sp>
      <p:pic>
        <p:nvPicPr>
          <p:cNvPr id="1026" name="Picture 2" descr="fae-logo | BIBLIOTECA ADMINISTRACIÓN DE EMPRESAS (BAE)">
            <a:extLst>
              <a:ext uri="{FF2B5EF4-FFF2-40B4-BE49-F238E27FC236}">
                <a16:creationId xmlns:a16="http://schemas.microsoft.com/office/drawing/2014/main" id="{FBBDA197-B358-2FAF-79B6-FA865F481E5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788" t="15556" r="15774" b="13333"/>
          <a:stretch>
            <a:fillRect/>
          </a:stretch>
        </p:blipFill>
        <p:spPr bwMode="auto">
          <a:xfrm>
            <a:off x="8610600" y="3181350"/>
            <a:ext cx="1850677" cy="228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FFE69340-CF58-1539-D16B-6C2BF931AB37}"/>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6" action="ppaction://hlinksldjump"/>
              <a:extLst>
                <a:ext uri="{FF2B5EF4-FFF2-40B4-BE49-F238E27FC236}">
                  <a16:creationId xmlns:a16="http://schemas.microsoft.com/office/drawing/2014/main" id="{3995AF7F-1290-CE70-3CE0-98E4A27F995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8">
              <a:extLst>
                <a:ext uri="{FF2B5EF4-FFF2-40B4-BE49-F238E27FC236}">
                  <a16:creationId xmlns:a16="http://schemas.microsoft.com/office/drawing/2014/main" id="{686D8BA2-05DD-AB7F-3EE0-A52108A8A75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6" action="ppaction://hlinksldjump"/>
                </a:rPr>
                <a:t>Inicio</a:t>
              </a:r>
              <a:endParaRPr sz="1000" dirty="0">
                <a:solidFill>
                  <a:schemeClr val="tx1"/>
                </a:solidFill>
                <a:latin typeface="Century Gothic"/>
                <a:cs typeface="Century Gothic"/>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FF6A1-31EF-7817-AAB7-DC172D029EB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9A6ED29-4A0B-1E15-2C13-A75C33A970DD}"/>
              </a:ext>
            </a:extLst>
          </p:cNvPr>
          <p:cNvSpPr txBox="1">
            <a:spLocks noGrp="1"/>
          </p:cNvSpPr>
          <p:nvPr>
            <p:ph type="ctrTitle"/>
          </p:nvPr>
        </p:nvSpPr>
        <p:spPr>
          <a:xfrm>
            <a:off x="629920" y="281804"/>
            <a:ext cx="10932160" cy="382156"/>
          </a:xfrm>
          <a:prstGeom prst="rect">
            <a:avLst/>
          </a:prstGeom>
        </p:spPr>
        <p:txBody>
          <a:bodyPr vert="horz" wrap="square" lIns="0" tIns="12700" rIns="0" bIns="0" rtlCol="0">
            <a:spAutoFit/>
          </a:bodyPr>
          <a:lstStyle/>
          <a:p>
            <a:pPr marL="1007744">
              <a:lnSpc>
                <a:spcPct val="100000"/>
              </a:lnSpc>
              <a:spcBef>
                <a:spcPts val="100"/>
              </a:spcBef>
            </a:pPr>
            <a:r>
              <a:rPr lang="en-US" dirty="0"/>
              <a:t>College/school results</a:t>
            </a:r>
            <a:r>
              <a:rPr dirty="0"/>
              <a:t>:</a:t>
            </a:r>
            <a:r>
              <a:rPr spc="-40" dirty="0"/>
              <a:t> </a:t>
            </a:r>
            <a:r>
              <a:rPr lang="en-US" dirty="0"/>
              <a:t>Business Administration (</a:t>
            </a:r>
            <a:r>
              <a:rPr dirty="0"/>
              <a:t>C</a:t>
            </a:r>
            <a:r>
              <a:rPr lang="en-US" dirty="0"/>
              <a:t>5</a:t>
            </a:r>
            <a:r>
              <a:rPr dirty="0"/>
              <a:t>1</a:t>
            </a:r>
            <a:r>
              <a:rPr spc="-50" dirty="0"/>
              <a:t> </a:t>
            </a:r>
            <a:r>
              <a:rPr lang="en-US" dirty="0"/>
              <a:t>&amp;</a:t>
            </a:r>
            <a:r>
              <a:rPr spc="-60" dirty="0"/>
              <a:t> </a:t>
            </a:r>
            <a:r>
              <a:rPr spc="-25" dirty="0"/>
              <a:t>C</a:t>
            </a:r>
            <a:r>
              <a:rPr lang="en-US" spc="-25" dirty="0"/>
              <a:t>5</a:t>
            </a:r>
            <a:r>
              <a:rPr spc="-25" dirty="0"/>
              <a:t>2</a:t>
            </a:r>
            <a:r>
              <a:rPr lang="en-US" spc="-25" dirty="0"/>
              <a:t>)</a:t>
            </a:r>
            <a:endParaRPr spc="-25" dirty="0"/>
          </a:p>
        </p:txBody>
      </p:sp>
      <p:sp>
        <p:nvSpPr>
          <p:cNvPr id="4" name="object 4">
            <a:extLst>
              <a:ext uri="{FF2B5EF4-FFF2-40B4-BE49-F238E27FC236}">
                <a16:creationId xmlns:a16="http://schemas.microsoft.com/office/drawing/2014/main" id="{984584AD-E13C-B509-352B-36CA98AD6F1E}"/>
              </a:ext>
            </a:extLst>
          </p:cNvPr>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4</a:t>
            </a:r>
            <a:endParaRPr sz="2000">
              <a:latin typeface="Century Gothic"/>
              <a:cs typeface="Century Gothic"/>
            </a:endParaRPr>
          </a:p>
        </p:txBody>
      </p:sp>
      <p:pic>
        <p:nvPicPr>
          <p:cNvPr id="5" name="Picture 4">
            <a:extLst>
              <a:ext uri="{FF2B5EF4-FFF2-40B4-BE49-F238E27FC236}">
                <a16:creationId xmlns:a16="http://schemas.microsoft.com/office/drawing/2014/main" id="{DA808B2D-CB5C-5379-B159-1A8C2D53FB86}"/>
              </a:ext>
            </a:extLst>
          </p:cNvPr>
          <p:cNvPicPr>
            <a:picLocks noChangeAspect="1"/>
          </p:cNvPicPr>
          <p:nvPr/>
        </p:nvPicPr>
        <p:blipFill>
          <a:blip r:embed="rId2"/>
          <a:stretch>
            <a:fillRect/>
          </a:stretch>
        </p:blipFill>
        <p:spPr>
          <a:xfrm>
            <a:off x="2438400" y="816384"/>
            <a:ext cx="7315200" cy="5012394"/>
          </a:xfrm>
          <a:prstGeom prst="rect">
            <a:avLst/>
          </a:prstGeom>
        </p:spPr>
      </p:pic>
      <p:grpSp>
        <p:nvGrpSpPr>
          <p:cNvPr id="3" name="Group 2">
            <a:extLst>
              <a:ext uri="{FF2B5EF4-FFF2-40B4-BE49-F238E27FC236}">
                <a16:creationId xmlns:a16="http://schemas.microsoft.com/office/drawing/2014/main" id="{FEED767E-5655-54B1-761B-494CF7D57CE2}"/>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3" action="ppaction://hlinksldjump"/>
              <a:extLst>
                <a:ext uri="{FF2B5EF4-FFF2-40B4-BE49-F238E27FC236}">
                  <a16:creationId xmlns:a16="http://schemas.microsoft.com/office/drawing/2014/main" id="{E8A92F73-3C92-79D1-071D-17FF249A73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C2A701F-A9ED-533A-6CB5-90676AFEF1F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3" action="ppaction://hlinksldjump"/>
                </a:rPr>
                <a:t>Inicio</a:t>
              </a:r>
              <a:endParaRPr sz="1000" dirty="0">
                <a:solidFill>
                  <a:schemeClr val="tx1"/>
                </a:solidFill>
                <a:latin typeface="Century Gothic"/>
                <a:cs typeface="Century Gothic"/>
              </a:endParaRPr>
            </a:p>
          </p:txBody>
        </p:sp>
      </p:grpSp>
    </p:spTree>
    <p:extLst>
      <p:ext uri="{BB962C8B-B14F-4D97-AF65-F5344CB8AC3E}">
        <p14:creationId xmlns:p14="http://schemas.microsoft.com/office/powerpoint/2010/main" val="313934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F730D-462B-D072-7C80-8D31AF9A9D0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86D82E0-CF0A-8D81-63E2-0DFF9F124CAE}"/>
              </a:ext>
            </a:extLst>
          </p:cNvPr>
          <p:cNvSpPr txBox="1">
            <a:spLocks noGrp="1"/>
          </p:cNvSpPr>
          <p:nvPr>
            <p:ph type="ctrTitle"/>
          </p:nvPr>
        </p:nvSpPr>
        <p:spPr>
          <a:xfrm>
            <a:off x="1065212" y="281804"/>
            <a:ext cx="10496868" cy="382156"/>
          </a:xfrm>
          <a:prstGeom prst="rect">
            <a:avLst/>
          </a:prstGeom>
        </p:spPr>
        <p:txBody>
          <a:bodyPr vert="horz" wrap="square" lIns="0" tIns="12700" rIns="0" bIns="0" rtlCol="0">
            <a:spAutoFit/>
          </a:bodyPr>
          <a:lstStyle/>
          <a:p>
            <a:pPr marL="1007744">
              <a:lnSpc>
                <a:spcPct val="100000"/>
              </a:lnSpc>
              <a:spcBef>
                <a:spcPts val="100"/>
              </a:spcBef>
            </a:pPr>
            <a:r>
              <a:rPr lang="en-US" dirty="0"/>
              <a:t>College/school results</a:t>
            </a:r>
            <a:r>
              <a:rPr dirty="0"/>
              <a:t>:</a:t>
            </a:r>
            <a:r>
              <a:rPr spc="-40" dirty="0"/>
              <a:t> </a:t>
            </a:r>
            <a:r>
              <a:rPr lang="en-US" dirty="0"/>
              <a:t>Business Administration (</a:t>
            </a:r>
            <a:r>
              <a:rPr dirty="0"/>
              <a:t>C</a:t>
            </a:r>
            <a:r>
              <a:rPr lang="en-US" dirty="0"/>
              <a:t>5</a:t>
            </a:r>
            <a:r>
              <a:rPr dirty="0"/>
              <a:t>1</a:t>
            </a:r>
            <a:r>
              <a:rPr lang="en-US" spc="-50" dirty="0"/>
              <a:t>)</a:t>
            </a:r>
            <a:endParaRPr spc="-25" dirty="0"/>
          </a:p>
        </p:txBody>
      </p:sp>
      <p:sp>
        <p:nvSpPr>
          <p:cNvPr id="4" name="object 4">
            <a:extLst>
              <a:ext uri="{FF2B5EF4-FFF2-40B4-BE49-F238E27FC236}">
                <a16:creationId xmlns:a16="http://schemas.microsoft.com/office/drawing/2014/main" id="{C776DE20-3EA8-2E83-7C8B-EC4953AD573A}"/>
              </a:ext>
            </a:extLst>
          </p:cNvPr>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4</a:t>
            </a:r>
            <a:endParaRPr sz="2000">
              <a:latin typeface="Century Gothic"/>
              <a:cs typeface="Century Gothic"/>
            </a:endParaRPr>
          </a:p>
        </p:txBody>
      </p:sp>
      <p:grpSp>
        <p:nvGrpSpPr>
          <p:cNvPr id="8" name="Group 7">
            <a:extLst>
              <a:ext uri="{FF2B5EF4-FFF2-40B4-BE49-F238E27FC236}">
                <a16:creationId xmlns:a16="http://schemas.microsoft.com/office/drawing/2014/main" id="{6013F997-BD7C-B966-E632-9861359D773E}"/>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2" action="ppaction://hlinksldjump"/>
              <a:extLst>
                <a:ext uri="{FF2B5EF4-FFF2-40B4-BE49-F238E27FC236}">
                  <a16:creationId xmlns:a16="http://schemas.microsoft.com/office/drawing/2014/main" id="{7C74FA7F-AA7C-BBAF-4E7E-D0A22223E5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8">
              <a:extLst>
                <a:ext uri="{FF2B5EF4-FFF2-40B4-BE49-F238E27FC236}">
                  <a16:creationId xmlns:a16="http://schemas.microsoft.com/office/drawing/2014/main" id="{99E497E0-C610-7DFE-2049-8A699B55FE6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6" name="Picture 5">
            <a:extLst>
              <a:ext uri="{FF2B5EF4-FFF2-40B4-BE49-F238E27FC236}">
                <a16:creationId xmlns:a16="http://schemas.microsoft.com/office/drawing/2014/main" id="{AE77D168-A824-3AC6-2A5A-D78ACA496BFE}"/>
              </a:ext>
            </a:extLst>
          </p:cNvPr>
          <p:cNvPicPr>
            <a:picLocks noChangeAspect="1"/>
          </p:cNvPicPr>
          <p:nvPr/>
        </p:nvPicPr>
        <p:blipFill>
          <a:blip r:embed="rId4"/>
          <a:stretch>
            <a:fillRect/>
          </a:stretch>
        </p:blipFill>
        <p:spPr>
          <a:xfrm>
            <a:off x="2290029" y="663960"/>
            <a:ext cx="7411380" cy="5130349"/>
          </a:xfrm>
          <a:prstGeom prst="rect">
            <a:avLst/>
          </a:prstGeom>
        </p:spPr>
      </p:pic>
    </p:spTree>
    <p:extLst>
      <p:ext uri="{BB962C8B-B14F-4D97-AF65-F5344CB8AC3E}">
        <p14:creationId xmlns:p14="http://schemas.microsoft.com/office/powerpoint/2010/main" val="1272975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5BA69-EE04-AC8F-9A2E-E4B98A6E3D3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C80E38A-C5E4-7F60-9ECA-7C98BA7B3889}"/>
              </a:ext>
            </a:extLst>
          </p:cNvPr>
          <p:cNvSpPr txBox="1">
            <a:spLocks noGrp="1"/>
          </p:cNvSpPr>
          <p:nvPr>
            <p:ph type="ctrTitle"/>
          </p:nvPr>
        </p:nvSpPr>
        <p:spPr>
          <a:xfrm>
            <a:off x="1231582" y="281804"/>
            <a:ext cx="10330498" cy="382156"/>
          </a:xfrm>
          <a:prstGeom prst="rect">
            <a:avLst/>
          </a:prstGeom>
        </p:spPr>
        <p:txBody>
          <a:bodyPr vert="horz" wrap="square" lIns="0" tIns="12700" rIns="0" bIns="0" rtlCol="0">
            <a:spAutoFit/>
          </a:bodyPr>
          <a:lstStyle/>
          <a:p>
            <a:pPr marL="1007744">
              <a:lnSpc>
                <a:spcPct val="100000"/>
              </a:lnSpc>
              <a:spcBef>
                <a:spcPts val="100"/>
              </a:spcBef>
            </a:pPr>
            <a:r>
              <a:rPr lang="en-US" dirty="0"/>
              <a:t>College/school results</a:t>
            </a:r>
            <a:r>
              <a:rPr dirty="0"/>
              <a:t>:</a:t>
            </a:r>
            <a:r>
              <a:rPr spc="-40" dirty="0"/>
              <a:t> </a:t>
            </a:r>
            <a:r>
              <a:rPr lang="en-US" dirty="0"/>
              <a:t>Business Administration (</a:t>
            </a:r>
            <a:r>
              <a:rPr spc="-25" dirty="0"/>
              <a:t>C</a:t>
            </a:r>
            <a:r>
              <a:rPr lang="en-US" spc="-25" dirty="0"/>
              <a:t>5</a:t>
            </a:r>
            <a:r>
              <a:rPr spc="-25" dirty="0"/>
              <a:t>2</a:t>
            </a:r>
            <a:r>
              <a:rPr lang="en-US" spc="-25" dirty="0"/>
              <a:t>)</a:t>
            </a:r>
            <a:endParaRPr spc="-25" dirty="0"/>
          </a:p>
        </p:txBody>
      </p:sp>
      <p:sp>
        <p:nvSpPr>
          <p:cNvPr id="4" name="object 4">
            <a:extLst>
              <a:ext uri="{FF2B5EF4-FFF2-40B4-BE49-F238E27FC236}">
                <a16:creationId xmlns:a16="http://schemas.microsoft.com/office/drawing/2014/main" id="{9434BEB0-85A9-5EF0-C412-86CCF849A051}"/>
              </a:ext>
            </a:extLst>
          </p:cNvPr>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4</a:t>
            </a:r>
            <a:endParaRPr sz="2000">
              <a:latin typeface="Century Gothic"/>
              <a:cs typeface="Century Gothic"/>
            </a:endParaRPr>
          </a:p>
        </p:txBody>
      </p:sp>
      <p:grpSp>
        <p:nvGrpSpPr>
          <p:cNvPr id="8" name="Group 7">
            <a:extLst>
              <a:ext uri="{FF2B5EF4-FFF2-40B4-BE49-F238E27FC236}">
                <a16:creationId xmlns:a16="http://schemas.microsoft.com/office/drawing/2014/main" id="{4B9E371D-636A-6D49-620C-635195523527}"/>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2" action="ppaction://hlinksldjump"/>
              <a:extLst>
                <a:ext uri="{FF2B5EF4-FFF2-40B4-BE49-F238E27FC236}">
                  <a16:creationId xmlns:a16="http://schemas.microsoft.com/office/drawing/2014/main" id="{3D6B6A6E-9229-653A-7FF5-1014BC41C0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8">
              <a:extLst>
                <a:ext uri="{FF2B5EF4-FFF2-40B4-BE49-F238E27FC236}">
                  <a16:creationId xmlns:a16="http://schemas.microsoft.com/office/drawing/2014/main" id="{0FB8AAF5-101B-1E94-8B67-0E96B0623C37}"/>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6" name="Picture 5">
            <a:extLst>
              <a:ext uri="{FF2B5EF4-FFF2-40B4-BE49-F238E27FC236}">
                <a16:creationId xmlns:a16="http://schemas.microsoft.com/office/drawing/2014/main" id="{F1AB115F-7198-D567-B1DF-50294A5BDC53}"/>
              </a:ext>
            </a:extLst>
          </p:cNvPr>
          <p:cNvPicPr>
            <a:picLocks noChangeAspect="1"/>
          </p:cNvPicPr>
          <p:nvPr/>
        </p:nvPicPr>
        <p:blipFill>
          <a:blip r:embed="rId4"/>
          <a:stretch>
            <a:fillRect/>
          </a:stretch>
        </p:blipFill>
        <p:spPr>
          <a:xfrm>
            <a:off x="2299969" y="679364"/>
            <a:ext cx="7467601" cy="5109826"/>
          </a:xfrm>
          <a:prstGeom prst="rect">
            <a:avLst/>
          </a:prstGeom>
        </p:spPr>
      </p:pic>
    </p:spTree>
    <p:extLst>
      <p:ext uri="{BB962C8B-B14F-4D97-AF65-F5344CB8AC3E}">
        <p14:creationId xmlns:p14="http://schemas.microsoft.com/office/powerpoint/2010/main" val="3016052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81804"/>
            <a:ext cx="10932160" cy="382156"/>
          </a:xfrm>
          <a:prstGeom prst="rect">
            <a:avLst/>
          </a:prstGeom>
        </p:spPr>
        <p:txBody>
          <a:bodyPr vert="horz" wrap="square" lIns="0" tIns="12700" rIns="0" bIns="0" rtlCol="0">
            <a:spAutoFit/>
          </a:bodyPr>
          <a:lstStyle/>
          <a:p>
            <a:pPr marL="1226185">
              <a:lnSpc>
                <a:spcPct val="100000"/>
              </a:lnSpc>
              <a:spcBef>
                <a:spcPts val="100"/>
              </a:spcBef>
            </a:pPr>
            <a:r>
              <a:rPr lang="en-US" dirty="0"/>
              <a:t>Core Courses: Business Administration</a:t>
            </a:r>
            <a:r>
              <a:rPr spc="-50" dirty="0"/>
              <a:t> </a:t>
            </a:r>
            <a:r>
              <a:rPr dirty="0"/>
              <a:t>(</a:t>
            </a:r>
            <a:r>
              <a:rPr lang="en-US" dirty="0"/>
              <a:t>C51</a:t>
            </a:r>
            <a:r>
              <a:rPr lang="en-US" spc="-50" dirty="0"/>
              <a:t> </a:t>
            </a:r>
            <a:r>
              <a:rPr lang="en-US" dirty="0"/>
              <a:t>&amp;</a:t>
            </a:r>
            <a:r>
              <a:rPr lang="en-US" spc="-60" dirty="0"/>
              <a:t> </a:t>
            </a:r>
            <a:r>
              <a:rPr lang="en-US" spc="-25" dirty="0"/>
              <a:t>C52</a:t>
            </a:r>
            <a:r>
              <a:rPr spc="-25" dirty="0"/>
              <a:t>)</a:t>
            </a:r>
          </a:p>
        </p:txBody>
      </p:sp>
      <p:sp>
        <p:nvSpPr>
          <p:cNvPr id="4" name="object 4"/>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5</a:t>
            </a:r>
            <a:endParaRPr sz="2000">
              <a:latin typeface="Century Gothic"/>
              <a:cs typeface="Century Gothic"/>
            </a:endParaRPr>
          </a:p>
        </p:txBody>
      </p:sp>
      <p:grpSp>
        <p:nvGrpSpPr>
          <p:cNvPr id="5" name="Group 4">
            <a:extLst>
              <a:ext uri="{FF2B5EF4-FFF2-40B4-BE49-F238E27FC236}">
                <a16:creationId xmlns:a16="http://schemas.microsoft.com/office/drawing/2014/main" id="{D8EF1D23-899B-0B53-01EC-B07B7BFD57D5}"/>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95660D2-0D5E-3E14-C8A7-A3F6A93498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47CE48A7-4D16-2A8E-DAA7-299197DE3FAE}"/>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D40A2AF-9604-0EA0-7B40-96AB0F65D099}"/>
              </a:ext>
            </a:extLst>
          </p:cNvPr>
          <p:cNvPicPr>
            <a:picLocks noChangeAspect="1"/>
          </p:cNvPicPr>
          <p:nvPr/>
        </p:nvPicPr>
        <p:blipFill>
          <a:blip r:embed="rId4"/>
          <a:stretch>
            <a:fillRect/>
          </a:stretch>
        </p:blipFill>
        <p:spPr>
          <a:xfrm>
            <a:off x="2400113" y="733028"/>
            <a:ext cx="7391774" cy="506328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74749"/>
            <a:ext cx="10932160" cy="443711"/>
          </a:xfrm>
          <a:prstGeom prst="rect">
            <a:avLst/>
          </a:prstGeom>
        </p:spPr>
        <p:txBody>
          <a:bodyPr vert="horz" wrap="square" lIns="0" tIns="12700" rIns="0" bIns="0" rtlCol="0">
            <a:spAutoFit/>
          </a:bodyPr>
          <a:lstStyle/>
          <a:p>
            <a:pPr marL="1713864">
              <a:lnSpc>
                <a:spcPct val="100000"/>
              </a:lnSpc>
              <a:spcBef>
                <a:spcPts val="100"/>
              </a:spcBef>
            </a:pPr>
            <a:r>
              <a:rPr lang="en-US" sz="2800" dirty="0"/>
              <a:t>Core Courses: Business Administration </a:t>
            </a:r>
            <a:r>
              <a:rPr sz="2500" spc="-10" dirty="0"/>
              <a:t>(C</a:t>
            </a:r>
            <a:r>
              <a:rPr lang="en-US" sz="2500" spc="-10" dirty="0"/>
              <a:t>5</a:t>
            </a:r>
            <a:r>
              <a:rPr sz="2500" spc="-10" dirty="0"/>
              <a:t>1)</a:t>
            </a:r>
            <a:endParaRPr sz="2500" dirty="0"/>
          </a:p>
        </p:txBody>
      </p:sp>
      <p:sp>
        <p:nvSpPr>
          <p:cNvPr id="4" name="object 4"/>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6</a:t>
            </a:r>
            <a:endParaRPr sz="2000">
              <a:latin typeface="Century Gothic"/>
              <a:cs typeface="Century Gothic"/>
            </a:endParaRPr>
          </a:p>
        </p:txBody>
      </p:sp>
      <p:grpSp>
        <p:nvGrpSpPr>
          <p:cNvPr id="5" name="Group 4">
            <a:extLst>
              <a:ext uri="{FF2B5EF4-FFF2-40B4-BE49-F238E27FC236}">
                <a16:creationId xmlns:a16="http://schemas.microsoft.com/office/drawing/2014/main" id="{F8AAFA73-0E06-9603-D96D-A708F78A8BA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2C739F45-CDED-07ED-9CE3-030A887991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46A2DD96-423E-8328-DABB-3435AD618180}"/>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55A03B4E-8A62-56C2-BA23-FA20C76D0EC6}"/>
              </a:ext>
            </a:extLst>
          </p:cNvPr>
          <p:cNvPicPr>
            <a:picLocks noChangeAspect="1"/>
          </p:cNvPicPr>
          <p:nvPr/>
        </p:nvPicPr>
        <p:blipFill>
          <a:blip r:embed="rId4"/>
          <a:stretch>
            <a:fillRect/>
          </a:stretch>
        </p:blipFill>
        <p:spPr>
          <a:xfrm>
            <a:off x="2514600" y="792572"/>
            <a:ext cx="7162800" cy="495252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90138"/>
            <a:ext cx="10932160" cy="382156"/>
          </a:xfrm>
          <a:prstGeom prst="rect">
            <a:avLst/>
          </a:prstGeom>
        </p:spPr>
        <p:txBody>
          <a:bodyPr vert="horz" wrap="square" lIns="0" tIns="12700" rIns="0" bIns="0" rtlCol="0">
            <a:spAutoFit/>
          </a:bodyPr>
          <a:lstStyle/>
          <a:p>
            <a:pPr marL="1640205">
              <a:lnSpc>
                <a:spcPct val="100000"/>
              </a:lnSpc>
              <a:spcBef>
                <a:spcPts val="100"/>
              </a:spcBef>
            </a:pPr>
            <a:r>
              <a:rPr lang="en-US" dirty="0"/>
              <a:t>Core Courses: Business Administration </a:t>
            </a:r>
            <a:r>
              <a:rPr spc="-10" dirty="0"/>
              <a:t>(C</a:t>
            </a:r>
            <a:r>
              <a:rPr lang="en-US" spc="-10" dirty="0"/>
              <a:t>5</a:t>
            </a:r>
            <a:r>
              <a:rPr spc="-10" dirty="0"/>
              <a:t>2)</a:t>
            </a:r>
          </a:p>
        </p:txBody>
      </p:sp>
      <p:sp>
        <p:nvSpPr>
          <p:cNvPr id="4" name="object 4"/>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7</a:t>
            </a:r>
            <a:endParaRPr sz="2000">
              <a:latin typeface="Century Gothic"/>
              <a:cs typeface="Century Gothic"/>
            </a:endParaRPr>
          </a:p>
        </p:txBody>
      </p:sp>
      <p:grpSp>
        <p:nvGrpSpPr>
          <p:cNvPr id="5" name="Group 4">
            <a:extLst>
              <a:ext uri="{FF2B5EF4-FFF2-40B4-BE49-F238E27FC236}">
                <a16:creationId xmlns:a16="http://schemas.microsoft.com/office/drawing/2014/main" id="{B7A34B90-235E-B250-F2C6-A9CD25C6B1D7}"/>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35832A66-8ADD-FC2F-09CE-E1060354AF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5CE9E3C-AA16-BCD7-B2FC-99E1C6CFAEB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4A2FA1E7-EC4C-4727-49D3-86C88ED69F87}"/>
              </a:ext>
            </a:extLst>
          </p:cNvPr>
          <p:cNvPicPr>
            <a:picLocks noChangeAspect="1"/>
          </p:cNvPicPr>
          <p:nvPr/>
        </p:nvPicPr>
        <p:blipFill>
          <a:blip r:embed="rId4"/>
          <a:stretch>
            <a:fillRect/>
          </a:stretch>
        </p:blipFill>
        <p:spPr>
          <a:xfrm>
            <a:off x="2512610" y="806859"/>
            <a:ext cx="7166780" cy="495406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124276"/>
            <a:ext cx="10932160" cy="859210"/>
          </a:xfrm>
          <a:prstGeom prst="rect">
            <a:avLst/>
          </a:prstGeom>
        </p:spPr>
        <p:txBody>
          <a:bodyPr vert="horz" wrap="square" lIns="0" tIns="12700" rIns="0" bIns="0" rtlCol="0">
            <a:spAutoFit/>
          </a:bodyPr>
          <a:lstStyle/>
          <a:p>
            <a:pPr marL="271145" algn="ctr">
              <a:lnSpc>
                <a:spcPct val="100000"/>
              </a:lnSpc>
              <a:spcBef>
                <a:spcPts val="100"/>
              </a:spcBef>
            </a:pPr>
            <a:r>
              <a:rPr lang="en-US" sz="2700" dirty="0"/>
              <a:t>Business Administration: Computerized Information Systems</a:t>
            </a:r>
            <a:br>
              <a:rPr lang="en-US" sz="2700" spc="-95" dirty="0"/>
            </a:br>
            <a:r>
              <a:rPr sz="2700" dirty="0"/>
              <a:t>(</a:t>
            </a:r>
            <a:r>
              <a:rPr lang="en-US" sz="2800" dirty="0"/>
              <a:t>C51</a:t>
            </a:r>
            <a:r>
              <a:rPr lang="en-US" sz="2800" spc="-50" dirty="0"/>
              <a:t> </a:t>
            </a:r>
            <a:r>
              <a:rPr lang="en-US" sz="2800" dirty="0"/>
              <a:t>&amp;</a:t>
            </a:r>
            <a:r>
              <a:rPr lang="en-US" sz="2800" spc="-60" dirty="0"/>
              <a:t> </a:t>
            </a:r>
            <a:r>
              <a:rPr lang="en-US" sz="2800" spc="-25" dirty="0"/>
              <a:t>C52</a:t>
            </a:r>
            <a:r>
              <a:rPr sz="2700" spc="-20" dirty="0"/>
              <a:t>)</a:t>
            </a:r>
            <a:endParaRPr sz="2700" dirty="0"/>
          </a:p>
        </p:txBody>
      </p:sp>
      <p:sp>
        <p:nvSpPr>
          <p:cNvPr id="4" name="object 4"/>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8</a:t>
            </a:r>
            <a:endParaRPr sz="2000">
              <a:latin typeface="Century Gothic"/>
              <a:cs typeface="Century Gothic"/>
            </a:endParaRPr>
          </a:p>
        </p:txBody>
      </p:sp>
      <p:grpSp>
        <p:nvGrpSpPr>
          <p:cNvPr id="5" name="Group 4">
            <a:extLst>
              <a:ext uri="{FF2B5EF4-FFF2-40B4-BE49-F238E27FC236}">
                <a16:creationId xmlns:a16="http://schemas.microsoft.com/office/drawing/2014/main" id="{77795712-787A-BDB8-D65A-DA8F42035397}"/>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11DD411F-5C1E-4139-7B68-1578CEE53D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0C590D2-5FDC-7791-E046-9A4F7EE01E7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2606514-C51D-6F91-AE11-DF5A2614BCDA}"/>
              </a:ext>
            </a:extLst>
          </p:cNvPr>
          <p:cNvPicPr>
            <a:picLocks noChangeAspect="1"/>
          </p:cNvPicPr>
          <p:nvPr/>
        </p:nvPicPr>
        <p:blipFill>
          <a:blip r:embed="rId4"/>
          <a:stretch>
            <a:fillRect/>
          </a:stretch>
        </p:blipFill>
        <p:spPr>
          <a:xfrm>
            <a:off x="2705099" y="1008146"/>
            <a:ext cx="6896101" cy="476365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787419" y="290138"/>
            <a:ext cx="10932160" cy="382156"/>
          </a:xfrm>
          <a:prstGeom prst="rect">
            <a:avLst/>
          </a:prstGeom>
        </p:spPr>
        <p:txBody>
          <a:bodyPr vert="horz" wrap="square" lIns="0" tIns="12700" rIns="0" bIns="0" rtlCol="0">
            <a:spAutoFit/>
          </a:bodyPr>
          <a:lstStyle/>
          <a:p>
            <a:pPr marL="969644">
              <a:lnSpc>
                <a:spcPct val="100000"/>
              </a:lnSpc>
              <a:spcBef>
                <a:spcPts val="100"/>
              </a:spcBef>
            </a:pPr>
            <a:r>
              <a:rPr lang="en-US" dirty="0"/>
              <a:t>Business Administration: Computerized Information Systems </a:t>
            </a:r>
            <a:r>
              <a:rPr spc="-10" dirty="0"/>
              <a:t>(C</a:t>
            </a:r>
            <a:r>
              <a:rPr lang="en-US" spc="-10" dirty="0"/>
              <a:t>5</a:t>
            </a:r>
            <a:r>
              <a:rPr spc="-10" dirty="0"/>
              <a:t>1)</a:t>
            </a:r>
          </a:p>
        </p:txBody>
      </p:sp>
      <p:sp>
        <p:nvSpPr>
          <p:cNvPr id="4" name="object 4"/>
          <p:cNvSpPr txBox="1"/>
          <p:nvPr/>
        </p:nvSpPr>
        <p:spPr>
          <a:xfrm>
            <a:off x="1065212" y="800353"/>
            <a:ext cx="166370" cy="330200"/>
          </a:xfrm>
          <a:prstGeom prst="rect">
            <a:avLst/>
          </a:prstGeom>
        </p:spPr>
        <p:txBody>
          <a:bodyPr vert="horz" wrap="square" lIns="0" tIns="12700" rIns="0" bIns="0" rtlCol="0">
            <a:spAutoFit/>
          </a:bodyPr>
          <a:lstStyle/>
          <a:p>
            <a:pPr marL="12700">
              <a:lnSpc>
                <a:spcPct val="100000"/>
              </a:lnSpc>
              <a:spcBef>
                <a:spcPts val="100"/>
              </a:spcBef>
            </a:pPr>
            <a:r>
              <a:rPr sz="2000" spc="-50" dirty="0">
                <a:solidFill>
                  <a:srgbClr val="FDFFFF"/>
                </a:solidFill>
                <a:latin typeface="Century Gothic"/>
                <a:cs typeface="Century Gothic"/>
              </a:rPr>
              <a:t>9</a:t>
            </a:r>
            <a:endParaRPr sz="2000">
              <a:latin typeface="Century Gothic"/>
              <a:cs typeface="Century Gothic"/>
            </a:endParaRPr>
          </a:p>
        </p:txBody>
      </p:sp>
      <p:grpSp>
        <p:nvGrpSpPr>
          <p:cNvPr id="5" name="Group 4">
            <a:extLst>
              <a:ext uri="{FF2B5EF4-FFF2-40B4-BE49-F238E27FC236}">
                <a16:creationId xmlns:a16="http://schemas.microsoft.com/office/drawing/2014/main" id="{332F98C0-9E0C-8C5D-8686-6B7283AEF806}"/>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17C87CA-0A60-BCAD-52EA-7091FB20E6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95B5631B-A02E-CF90-F302-33B0C7FED907}"/>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EC9AECF5-FB30-65B5-BD30-8C7DBD60A3B2}"/>
              </a:ext>
            </a:extLst>
          </p:cNvPr>
          <p:cNvPicPr>
            <a:picLocks noChangeAspect="1"/>
          </p:cNvPicPr>
          <p:nvPr/>
        </p:nvPicPr>
        <p:blipFill>
          <a:blip r:embed="rId4"/>
          <a:stretch>
            <a:fillRect/>
          </a:stretch>
        </p:blipFill>
        <p:spPr>
          <a:xfrm>
            <a:off x="2476500" y="792572"/>
            <a:ext cx="7239000" cy="50003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764559" y="290138"/>
            <a:ext cx="10932160" cy="382156"/>
          </a:xfrm>
          <a:prstGeom prst="rect">
            <a:avLst/>
          </a:prstGeom>
        </p:spPr>
        <p:txBody>
          <a:bodyPr vert="horz" wrap="square" lIns="0" tIns="12700" rIns="0" bIns="0" rtlCol="0">
            <a:spAutoFit/>
          </a:bodyPr>
          <a:lstStyle/>
          <a:p>
            <a:pPr marL="1000760">
              <a:lnSpc>
                <a:spcPct val="100000"/>
              </a:lnSpc>
              <a:spcBef>
                <a:spcPts val="100"/>
              </a:spcBef>
            </a:pPr>
            <a:r>
              <a:rPr lang="en-US" dirty="0"/>
              <a:t>Business Administration: Computerized Information Systems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10</a:t>
            </a:r>
            <a:endParaRPr sz="2000">
              <a:latin typeface="Century Gothic"/>
              <a:cs typeface="Century Gothic"/>
            </a:endParaRPr>
          </a:p>
        </p:txBody>
      </p:sp>
      <p:grpSp>
        <p:nvGrpSpPr>
          <p:cNvPr id="5" name="Group 4">
            <a:extLst>
              <a:ext uri="{FF2B5EF4-FFF2-40B4-BE49-F238E27FC236}">
                <a16:creationId xmlns:a16="http://schemas.microsoft.com/office/drawing/2014/main" id="{E3EB2575-5C1E-9BC7-A48D-F773F2C47A29}"/>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844A541-B253-2284-FE76-76A5ADA19F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EF37267E-E5AB-B381-5ABA-7AB9CA08066D}"/>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5DB3D71A-1C61-4B4E-EBAF-0339675388C2}"/>
              </a:ext>
            </a:extLst>
          </p:cNvPr>
          <p:cNvPicPr>
            <a:picLocks noChangeAspect="1"/>
          </p:cNvPicPr>
          <p:nvPr/>
        </p:nvPicPr>
        <p:blipFill>
          <a:blip r:embed="rId4"/>
          <a:stretch>
            <a:fillRect/>
          </a:stretch>
        </p:blipFill>
        <p:spPr>
          <a:xfrm>
            <a:off x="2534939" y="709216"/>
            <a:ext cx="7391400" cy="50713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E4C91-1872-B8E3-9191-FF7ABE35405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84CC4F5-8A5F-B2AB-BE79-DCB1DBA0EB66}"/>
              </a:ext>
            </a:extLst>
          </p:cNvPr>
          <p:cNvSpPr txBox="1">
            <a:spLocks noGrp="1"/>
          </p:cNvSpPr>
          <p:nvPr>
            <p:ph type="ctrTitle"/>
          </p:nvPr>
        </p:nvSpPr>
        <p:spPr>
          <a:xfrm>
            <a:off x="764559" y="290138"/>
            <a:ext cx="10932160" cy="751488"/>
          </a:xfrm>
          <a:prstGeom prst="rect">
            <a:avLst/>
          </a:prstGeom>
        </p:spPr>
        <p:txBody>
          <a:bodyPr vert="horz" wrap="square" lIns="0" tIns="12700" rIns="0" bIns="0" rtlCol="0">
            <a:spAutoFit/>
          </a:bodyPr>
          <a:lstStyle/>
          <a:p>
            <a:pPr marL="1000760" algn="ctr">
              <a:spcBef>
                <a:spcPts val="100"/>
              </a:spcBef>
            </a:pPr>
            <a:r>
              <a:rPr lang="en-US" dirty="0">
                <a:solidFill>
                  <a:srgbClr val="FF0000"/>
                </a:solidFill>
              </a:rPr>
              <a:t>Business Administration: Avalúo del Componente General</a:t>
            </a:r>
            <a:br>
              <a:rPr lang="en-US" dirty="0">
                <a:solidFill>
                  <a:srgbClr val="FF0000"/>
                </a:solidFill>
              </a:rPr>
            </a:br>
            <a:r>
              <a:rPr spc="-10" dirty="0">
                <a:solidFill>
                  <a:srgbClr val="FF0000"/>
                </a:solidFill>
              </a:rPr>
              <a:t>(</a:t>
            </a:r>
            <a:r>
              <a:rPr lang="en-US" spc="-10" dirty="0">
                <a:solidFill>
                  <a:srgbClr val="FF0000"/>
                </a:solidFill>
              </a:rPr>
              <a:t>C51 &amp; </a:t>
            </a:r>
            <a:r>
              <a:rPr spc="-10" dirty="0">
                <a:solidFill>
                  <a:srgbClr val="FF0000"/>
                </a:solidFill>
              </a:rPr>
              <a:t>C</a:t>
            </a:r>
            <a:r>
              <a:rPr lang="en-US" spc="-10" dirty="0">
                <a:solidFill>
                  <a:srgbClr val="FF0000"/>
                </a:solidFill>
              </a:rPr>
              <a:t>5</a:t>
            </a:r>
            <a:r>
              <a:rPr spc="-10" dirty="0">
                <a:solidFill>
                  <a:srgbClr val="FF0000"/>
                </a:solidFill>
              </a:rPr>
              <a:t>2)</a:t>
            </a:r>
          </a:p>
        </p:txBody>
      </p:sp>
      <p:sp>
        <p:nvSpPr>
          <p:cNvPr id="4" name="object 4">
            <a:extLst>
              <a:ext uri="{FF2B5EF4-FFF2-40B4-BE49-F238E27FC236}">
                <a16:creationId xmlns:a16="http://schemas.microsoft.com/office/drawing/2014/main" id="{9EB9C8E6-7342-752F-1CF6-F573167D921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10</a:t>
            </a:r>
            <a:endParaRPr sz="2000">
              <a:latin typeface="Century Gothic"/>
              <a:cs typeface="Century Gothic"/>
            </a:endParaRPr>
          </a:p>
        </p:txBody>
      </p:sp>
      <p:grpSp>
        <p:nvGrpSpPr>
          <p:cNvPr id="5" name="Group 4">
            <a:extLst>
              <a:ext uri="{FF2B5EF4-FFF2-40B4-BE49-F238E27FC236}">
                <a16:creationId xmlns:a16="http://schemas.microsoft.com/office/drawing/2014/main" id="{508A3C69-399B-4162-1EE2-A0E57846CF70}"/>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E2728C4-5986-A237-413E-3E3AF44CED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358E88BD-FB8F-3309-2417-7554F42FA4F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8595DD60-12DB-7E42-8FED-246E7FD79D8C}"/>
              </a:ext>
            </a:extLst>
          </p:cNvPr>
          <p:cNvPicPr>
            <a:picLocks noChangeAspect="1"/>
          </p:cNvPicPr>
          <p:nvPr/>
        </p:nvPicPr>
        <p:blipFill>
          <a:blip r:embed="rId4"/>
          <a:stretch>
            <a:fillRect/>
          </a:stretch>
        </p:blipFill>
        <p:spPr>
          <a:xfrm>
            <a:off x="3581400" y="1099925"/>
            <a:ext cx="6768986" cy="4658150"/>
          </a:xfrm>
          <a:prstGeom prst="rect">
            <a:avLst/>
          </a:prstGeom>
        </p:spPr>
      </p:pic>
    </p:spTree>
    <p:extLst>
      <p:ext uri="{BB962C8B-B14F-4D97-AF65-F5344CB8AC3E}">
        <p14:creationId xmlns:p14="http://schemas.microsoft.com/office/powerpoint/2010/main" val="2123922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9A97D-9B9A-8A75-BF3D-6C3794A28C6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49D9FFE-0B72-EDCB-EC44-6ED48E99C973}"/>
              </a:ext>
            </a:extLst>
          </p:cNvPr>
          <p:cNvSpPr txBox="1">
            <a:spLocks noGrp="1"/>
          </p:cNvSpPr>
          <p:nvPr>
            <p:ph type="ctrTitle"/>
          </p:nvPr>
        </p:nvSpPr>
        <p:spPr>
          <a:xfrm>
            <a:off x="764559" y="290138"/>
            <a:ext cx="10932160" cy="751488"/>
          </a:xfrm>
          <a:prstGeom prst="rect">
            <a:avLst/>
          </a:prstGeom>
        </p:spPr>
        <p:txBody>
          <a:bodyPr vert="horz" wrap="square" lIns="0" tIns="12700" rIns="0" bIns="0" rtlCol="0">
            <a:spAutoFit/>
          </a:bodyPr>
          <a:lstStyle/>
          <a:p>
            <a:pPr marL="1000760" algn="ctr">
              <a:spcBef>
                <a:spcPts val="100"/>
              </a:spcBef>
            </a:pPr>
            <a:r>
              <a:rPr lang="en-US" dirty="0">
                <a:solidFill>
                  <a:srgbClr val="FF0000"/>
                </a:solidFill>
              </a:rPr>
              <a:t>Business Administration: Avalúo del Componente General (FAE)</a:t>
            </a:r>
            <a:br>
              <a:rPr lang="en-US" dirty="0">
                <a:solidFill>
                  <a:srgbClr val="FF0000"/>
                </a:solidFill>
              </a:rPr>
            </a:br>
            <a:r>
              <a:rPr spc="-10" dirty="0">
                <a:solidFill>
                  <a:srgbClr val="FF0000"/>
                </a:solidFill>
              </a:rPr>
              <a:t>(</a:t>
            </a:r>
            <a:r>
              <a:rPr lang="en-US" spc="-10" dirty="0">
                <a:solidFill>
                  <a:srgbClr val="FF0000"/>
                </a:solidFill>
              </a:rPr>
              <a:t>C51</a:t>
            </a:r>
            <a:r>
              <a:rPr spc="-10" dirty="0">
                <a:solidFill>
                  <a:srgbClr val="FF0000"/>
                </a:solidFill>
              </a:rPr>
              <a:t>)</a:t>
            </a:r>
          </a:p>
        </p:txBody>
      </p:sp>
      <p:sp>
        <p:nvSpPr>
          <p:cNvPr id="4" name="object 4">
            <a:extLst>
              <a:ext uri="{FF2B5EF4-FFF2-40B4-BE49-F238E27FC236}">
                <a16:creationId xmlns:a16="http://schemas.microsoft.com/office/drawing/2014/main" id="{BA15D25F-3953-C38B-C36E-4BDF54CB86B7}"/>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10</a:t>
            </a:r>
            <a:endParaRPr sz="2000">
              <a:latin typeface="Century Gothic"/>
              <a:cs typeface="Century Gothic"/>
            </a:endParaRPr>
          </a:p>
        </p:txBody>
      </p:sp>
      <p:grpSp>
        <p:nvGrpSpPr>
          <p:cNvPr id="5" name="Group 4">
            <a:extLst>
              <a:ext uri="{FF2B5EF4-FFF2-40B4-BE49-F238E27FC236}">
                <a16:creationId xmlns:a16="http://schemas.microsoft.com/office/drawing/2014/main" id="{42EDF1F9-BFBD-AD27-2F62-975AD07B752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F426AE9F-0793-8DF0-11E5-450F54372B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A1377C9-7B38-E38C-7426-2C9BD907A4C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3C3A1F8-AC5E-959D-905E-F7C649EFF0B7}"/>
              </a:ext>
            </a:extLst>
          </p:cNvPr>
          <p:cNvPicPr>
            <a:picLocks noChangeAspect="1"/>
          </p:cNvPicPr>
          <p:nvPr/>
        </p:nvPicPr>
        <p:blipFill>
          <a:blip r:embed="rId4"/>
          <a:stretch>
            <a:fillRect/>
          </a:stretch>
        </p:blipFill>
        <p:spPr>
          <a:xfrm>
            <a:off x="3657600" y="1130553"/>
            <a:ext cx="6722699" cy="4644774"/>
          </a:xfrm>
          <a:prstGeom prst="rect">
            <a:avLst/>
          </a:prstGeom>
        </p:spPr>
      </p:pic>
    </p:spTree>
    <p:extLst>
      <p:ext uri="{BB962C8B-B14F-4D97-AF65-F5344CB8AC3E}">
        <p14:creationId xmlns:p14="http://schemas.microsoft.com/office/powerpoint/2010/main" val="2768300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BD491-E321-B92F-5503-EE27CBA7D2F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FE7495C-ED7C-F962-D899-0DB2D8416659}"/>
              </a:ext>
            </a:extLst>
          </p:cNvPr>
          <p:cNvSpPr txBox="1">
            <a:spLocks noGrp="1"/>
          </p:cNvSpPr>
          <p:nvPr>
            <p:ph type="ctrTitle"/>
          </p:nvPr>
        </p:nvSpPr>
        <p:spPr>
          <a:xfrm>
            <a:off x="764559" y="290138"/>
            <a:ext cx="10932160" cy="751488"/>
          </a:xfrm>
          <a:prstGeom prst="rect">
            <a:avLst/>
          </a:prstGeom>
        </p:spPr>
        <p:txBody>
          <a:bodyPr vert="horz" wrap="square" lIns="0" tIns="12700" rIns="0" bIns="0" rtlCol="0">
            <a:spAutoFit/>
          </a:bodyPr>
          <a:lstStyle/>
          <a:p>
            <a:pPr marL="1000760" algn="ctr">
              <a:spcBef>
                <a:spcPts val="100"/>
              </a:spcBef>
            </a:pPr>
            <a:r>
              <a:rPr lang="en-US" dirty="0">
                <a:solidFill>
                  <a:srgbClr val="FF0000"/>
                </a:solidFill>
              </a:rPr>
              <a:t>Business Administration: Avalúo del Componente General (FAE)</a:t>
            </a:r>
            <a:br>
              <a:rPr lang="en-US" dirty="0">
                <a:solidFill>
                  <a:srgbClr val="FF0000"/>
                </a:solidFill>
              </a:rPr>
            </a:br>
            <a:r>
              <a:rPr spc="-10" dirty="0">
                <a:solidFill>
                  <a:srgbClr val="FF0000"/>
                </a:solidFill>
              </a:rPr>
              <a:t>(</a:t>
            </a:r>
            <a:r>
              <a:rPr lang="en-US" spc="-10" dirty="0">
                <a:solidFill>
                  <a:srgbClr val="FF0000"/>
                </a:solidFill>
              </a:rPr>
              <a:t>C52</a:t>
            </a:r>
            <a:r>
              <a:rPr spc="-10" dirty="0">
                <a:solidFill>
                  <a:srgbClr val="FF0000"/>
                </a:solidFill>
              </a:rPr>
              <a:t>)</a:t>
            </a:r>
          </a:p>
        </p:txBody>
      </p:sp>
      <p:sp>
        <p:nvSpPr>
          <p:cNvPr id="4" name="object 4">
            <a:extLst>
              <a:ext uri="{FF2B5EF4-FFF2-40B4-BE49-F238E27FC236}">
                <a16:creationId xmlns:a16="http://schemas.microsoft.com/office/drawing/2014/main" id="{8878100F-4059-DA2B-341D-CF60011EB50B}"/>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10</a:t>
            </a:r>
            <a:endParaRPr sz="2000">
              <a:latin typeface="Century Gothic"/>
              <a:cs typeface="Century Gothic"/>
            </a:endParaRPr>
          </a:p>
        </p:txBody>
      </p:sp>
      <p:grpSp>
        <p:nvGrpSpPr>
          <p:cNvPr id="5" name="Group 4">
            <a:extLst>
              <a:ext uri="{FF2B5EF4-FFF2-40B4-BE49-F238E27FC236}">
                <a16:creationId xmlns:a16="http://schemas.microsoft.com/office/drawing/2014/main" id="{65EE09DA-6216-0B52-C82E-93229DB1128D}"/>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9B60A74-4173-A07A-FB5D-B0AE85DB0F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0F524C61-B820-EAD0-354D-7546E635EC08}"/>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5D79951-19E5-E40E-A8D3-624EC13840FA}"/>
              </a:ext>
            </a:extLst>
          </p:cNvPr>
          <p:cNvPicPr>
            <a:picLocks noChangeAspect="1"/>
          </p:cNvPicPr>
          <p:nvPr/>
        </p:nvPicPr>
        <p:blipFill>
          <a:blip r:embed="rId4"/>
          <a:stretch>
            <a:fillRect/>
          </a:stretch>
        </p:blipFill>
        <p:spPr>
          <a:xfrm>
            <a:off x="3352800" y="1130553"/>
            <a:ext cx="6745836" cy="4674620"/>
          </a:xfrm>
          <a:prstGeom prst="rect">
            <a:avLst/>
          </a:prstGeom>
        </p:spPr>
      </p:pic>
    </p:spTree>
    <p:extLst>
      <p:ext uri="{BB962C8B-B14F-4D97-AF65-F5344CB8AC3E}">
        <p14:creationId xmlns:p14="http://schemas.microsoft.com/office/powerpoint/2010/main" val="3143282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1270"/>
            <a:ext cx="7028180" cy="6859270"/>
            <a:chOff x="0" y="-1270"/>
            <a:chExt cx="7028180" cy="6859270"/>
          </a:xfrm>
        </p:grpSpPr>
        <p:pic>
          <p:nvPicPr>
            <p:cNvPr id="4" name="object 4"/>
            <p:cNvPicPr/>
            <p:nvPr/>
          </p:nvPicPr>
          <p:blipFill>
            <a:blip r:embed="rId2" cstate="print"/>
            <a:stretch>
              <a:fillRect/>
            </a:stretch>
          </p:blipFill>
          <p:spPr>
            <a:xfrm>
              <a:off x="0" y="-1270"/>
              <a:ext cx="2851150" cy="6859270"/>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6" name="object 6"/>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7" name="object 7"/>
            <p:cNvPicPr/>
            <p:nvPr/>
          </p:nvPicPr>
          <p:blipFill>
            <a:blip r:embed="rId3" cstate="print"/>
            <a:stretch>
              <a:fillRect/>
            </a:stretch>
          </p:blipFill>
          <p:spPr>
            <a:xfrm>
              <a:off x="0" y="0"/>
              <a:ext cx="7028179" cy="6857998"/>
            </a:xfrm>
            <a:prstGeom prst="rect">
              <a:avLst/>
            </a:prstGeom>
          </p:spPr>
        </p:pic>
      </p:grpSp>
      <p:sp>
        <p:nvSpPr>
          <p:cNvPr id="8" name="object 8"/>
          <p:cNvSpPr txBox="1"/>
          <p:nvPr/>
        </p:nvSpPr>
        <p:spPr>
          <a:xfrm>
            <a:off x="7745188" y="2035204"/>
            <a:ext cx="3714750" cy="821378"/>
          </a:xfrm>
          <a:prstGeom prst="rect">
            <a:avLst/>
          </a:prstGeom>
        </p:spPr>
        <p:txBody>
          <a:bodyPr vert="horz" wrap="square" lIns="0" tIns="26034" rIns="0" bIns="0" rtlCol="0">
            <a:spAutoFit/>
          </a:bodyPr>
          <a:lstStyle/>
          <a:p>
            <a:pPr marL="1079500" marR="5080" indent="-1066800" algn="ctr">
              <a:lnSpc>
                <a:spcPts val="2990"/>
              </a:lnSpc>
              <a:spcBef>
                <a:spcPts val="204"/>
              </a:spcBef>
            </a:pPr>
            <a:r>
              <a:rPr lang="en-US" sz="2500" b="1" dirty="0">
                <a:solidFill>
                  <a:schemeClr val="tx1"/>
                </a:solidFill>
                <a:latin typeface="Century Gothic"/>
                <a:cs typeface="Century Gothic"/>
              </a:rPr>
              <a:t>Architecture</a:t>
            </a:r>
          </a:p>
          <a:p>
            <a:pPr marL="1079500" marR="5080" indent="-1066800" algn="ctr">
              <a:lnSpc>
                <a:spcPts val="2990"/>
              </a:lnSpc>
              <a:spcBef>
                <a:spcPts val="204"/>
              </a:spcBef>
            </a:pPr>
            <a:r>
              <a:rPr lang="en-US" sz="2500" b="1" spc="-10" dirty="0">
                <a:solidFill>
                  <a:schemeClr val="tx1"/>
                </a:solidFill>
                <a:latin typeface="Century Gothic"/>
                <a:cs typeface="Century Gothic"/>
              </a:rPr>
              <a:t>2025-2026</a:t>
            </a:r>
            <a:endParaRPr sz="2500" dirty="0">
              <a:solidFill>
                <a:schemeClr val="tx1"/>
              </a:solidFill>
              <a:latin typeface="Century Gothic"/>
              <a:cs typeface="Century Gothic"/>
            </a:endParaRPr>
          </a:p>
        </p:txBody>
      </p:sp>
      <p:sp>
        <p:nvSpPr>
          <p:cNvPr id="10" name="object 10"/>
          <p:cNvSpPr txBox="1"/>
          <p:nvPr/>
        </p:nvSpPr>
        <p:spPr>
          <a:xfrm>
            <a:off x="924242" y="4542790"/>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11</a:t>
            </a:r>
            <a:endParaRPr sz="2000">
              <a:latin typeface="Century Gothic"/>
              <a:cs typeface="Century Gothic"/>
            </a:endParaRPr>
          </a:p>
        </p:txBody>
      </p:sp>
      <p:pic>
        <p:nvPicPr>
          <p:cNvPr id="2050" name="Picture 2" descr="No hay ninguna descripción de la foto disponible.">
            <a:extLst>
              <a:ext uri="{FF2B5EF4-FFF2-40B4-BE49-F238E27FC236}">
                <a16:creationId xmlns:a16="http://schemas.microsoft.com/office/drawing/2014/main" id="{79C2936E-98B5-C6FA-C8A6-F1EF94DEDA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1500" y="3443287"/>
            <a:ext cx="1762125" cy="176212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4D9A098-AD33-EECD-0D4B-07875DA45F74}"/>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5" action="ppaction://hlinksldjump"/>
              <a:extLst>
                <a:ext uri="{FF2B5EF4-FFF2-40B4-BE49-F238E27FC236}">
                  <a16:creationId xmlns:a16="http://schemas.microsoft.com/office/drawing/2014/main" id="{AD4ED1FD-E756-9A1F-5900-F7444911287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8">
              <a:extLst>
                <a:ext uri="{FF2B5EF4-FFF2-40B4-BE49-F238E27FC236}">
                  <a16:creationId xmlns:a16="http://schemas.microsoft.com/office/drawing/2014/main" id="{755292B0-B82C-4160-D0DD-E7699113DF54}"/>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5" action="ppaction://hlinksldjump"/>
                </a:rPr>
                <a:t>Ir</a:t>
              </a:r>
              <a:r>
                <a:rPr lang="en-US" sz="1000" b="1" dirty="0">
                  <a:solidFill>
                    <a:schemeClr val="tx1"/>
                  </a:solidFill>
                  <a:latin typeface="Century Gothic"/>
                  <a:cs typeface="Century Gothic"/>
                  <a:hlinkClick r:id="rId5" action="ppaction://hlinksldjump"/>
                </a:rPr>
                <a:t> a </a:t>
              </a:r>
              <a:r>
                <a:rPr lang="en-US" sz="1000" b="1" dirty="0" err="1">
                  <a:solidFill>
                    <a:schemeClr val="tx1"/>
                  </a:solidFill>
                  <a:latin typeface="Century Gothic"/>
                  <a:cs typeface="Century Gothic"/>
                  <a:hlinkClick r:id="rId5" action="ppaction://hlinksldjump"/>
                </a:rPr>
                <a:t>inicio</a:t>
              </a:r>
              <a:endParaRPr sz="1000" dirty="0">
                <a:solidFill>
                  <a:schemeClr val="tx1"/>
                </a:solidFill>
                <a:latin typeface="Century Gothic"/>
                <a:cs typeface="Century Gothic"/>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88722"/>
            <a:ext cx="10932160" cy="443711"/>
          </a:xfrm>
          <a:prstGeom prst="rect">
            <a:avLst/>
          </a:prstGeom>
        </p:spPr>
        <p:txBody>
          <a:bodyPr vert="horz" wrap="square" lIns="0" tIns="12700" rIns="0" bIns="0" rtlCol="0">
            <a:spAutoFit/>
          </a:bodyPr>
          <a:lstStyle/>
          <a:p>
            <a:pPr marL="1638300">
              <a:lnSpc>
                <a:spcPct val="100000"/>
              </a:lnSpc>
              <a:spcBef>
                <a:spcPts val="100"/>
              </a:spcBef>
            </a:pPr>
            <a:r>
              <a:rPr lang="en-US" sz="2800" dirty="0"/>
              <a:t>College/school results:</a:t>
            </a:r>
            <a:r>
              <a:rPr lang="en-US" sz="2800" spc="-40" dirty="0"/>
              <a:t> Architecture (</a:t>
            </a:r>
            <a:r>
              <a:rPr lang="en-US" sz="2800" dirty="0"/>
              <a:t>C51</a:t>
            </a:r>
            <a:r>
              <a:rPr lang="en-US" sz="2800" spc="-50" dirty="0"/>
              <a:t> </a:t>
            </a:r>
            <a:r>
              <a:rPr lang="en-US" sz="2800" dirty="0"/>
              <a:t>&amp;</a:t>
            </a:r>
            <a:r>
              <a:rPr lang="en-US" sz="2800" spc="-60" dirty="0"/>
              <a:t> </a:t>
            </a:r>
            <a:r>
              <a:rPr lang="en-US" sz="2800" spc="-25" dirty="0"/>
              <a:t>C52)</a:t>
            </a:r>
            <a:endParaRPr sz="2800"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12</a:t>
            </a:r>
            <a:endParaRPr sz="2000">
              <a:latin typeface="Century Gothic"/>
              <a:cs typeface="Century Gothic"/>
            </a:endParaRPr>
          </a:p>
        </p:txBody>
      </p:sp>
      <p:grpSp>
        <p:nvGrpSpPr>
          <p:cNvPr id="5" name="Group 4">
            <a:extLst>
              <a:ext uri="{FF2B5EF4-FFF2-40B4-BE49-F238E27FC236}">
                <a16:creationId xmlns:a16="http://schemas.microsoft.com/office/drawing/2014/main" id="{BE155D12-2E81-EFB4-5C3B-679BDB2BF5CF}"/>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335F847F-F6D9-545B-A391-927CB21576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66A6386-2A3A-3066-9BA6-8F1B6A12F578}"/>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A28776E-FAAE-B775-B05E-56D17C25AFF3}"/>
              </a:ext>
            </a:extLst>
          </p:cNvPr>
          <p:cNvPicPr>
            <a:picLocks noChangeAspect="1"/>
          </p:cNvPicPr>
          <p:nvPr/>
        </p:nvPicPr>
        <p:blipFill>
          <a:blip r:embed="rId4"/>
          <a:stretch>
            <a:fillRect/>
          </a:stretch>
        </p:blipFill>
        <p:spPr>
          <a:xfrm>
            <a:off x="2438400" y="745133"/>
            <a:ext cx="7315200" cy="504176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0DB2F-9FBF-6CC6-8994-D2F327289D0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D11DB29-14D5-D2C2-CB62-C1985265189E}"/>
              </a:ext>
            </a:extLst>
          </p:cNvPr>
          <p:cNvSpPr txBox="1">
            <a:spLocks noGrp="1"/>
          </p:cNvSpPr>
          <p:nvPr>
            <p:ph type="ctrTitle"/>
          </p:nvPr>
        </p:nvSpPr>
        <p:spPr>
          <a:xfrm>
            <a:off x="629920" y="288722"/>
            <a:ext cx="10932160" cy="443711"/>
          </a:xfrm>
          <a:prstGeom prst="rect">
            <a:avLst/>
          </a:prstGeom>
        </p:spPr>
        <p:txBody>
          <a:bodyPr vert="horz" wrap="square" lIns="0" tIns="12700" rIns="0" bIns="0" rtlCol="0">
            <a:spAutoFit/>
          </a:bodyPr>
          <a:lstStyle/>
          <a:p>
            <a:pPr marL="1638300">
              <a:lnSpc>
                <a:spcPct val="100000"/>
              </a:lnSpc>
              <a:spcBef>
                <a:spcPts val="100"/>
              </a:spcBef>
            </a:pPr>
            <a:r>
              <a:rPr lang="en-US" sz="2800" dirty="0"/>
              <a:t>College/school results:</a:t>
            </a:r>
            <a:r>
              <a:rPr lang="en-US" sz="2800" spc="-40" dirty="0"/>
              <a:t> Architecture (</a:t>
            </a:r>
            <a:r>
              <a:rPr lang="en-US" sz="2800" dirty="0"/>
              <a:t>C51)</a:t>
            </a:r>
            <a:endParaRPr sz="2800" dirty="0"/>
          </a:p>
        </p:txBody>
      </p:sp>
      <p:sp>
        <p:nvSpPr>
          <p:cNvPr id="4" name="object 4">
            <a:extLst>
              <a:ext uri="{FF2B5EF4-FFF2-40B4-BE49-F238E27FC236}">
                <a16:creationId xmlns:a16="http://schemas.microsoft.com/office/drawing/2014/main" id="{B1874D59-B2E1-CDA5-51B5-C12C9A6427FD}"/>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12</a:t>
            </a:r>
            <a:endParaRPr sz="2000">
              <a:latin typeface="Century Gothic"/>
              <a:cs typeface="Century Gothic"/>
            </a:endParaRPr>
          </a:p>
        </p:txBody>
      </p:sp>
      <p:grpSp>
        <p:nvGrpSpPr>
          <p:cNvPr id="5" name="Group 4">
            <a:extLst>
              <a:ext uri="{FF2B5EF4-FFF2-40B4-BE49-F238E27FC236}">
                <a16:creationId xmlns:a16="http://schemas.microsoft.com/office/drawing/2014/main" id="{20DC8DD9-60BB-5C5B-66C3-8E89865BDEC8}"/>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7138ABB7-9ABA-38EB-DAD9-E0885DFB03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4A68385-EEB0-12E0-C739-8BB9583BE247}"/>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FC1466A4-C7A0-2B8C-D3DD-B5C4BC27E835}"/>
              </a:ext>
            </a:extLst>
          </p:cNvPr>
          <p:cNvPicPr>
            <a:picLocks noChangeAspect="1"/>
          </p:cNvPicPr>
          <p:nvPr/>
        </p:nvPicPr>
        <p:blipFill>
          <a:blip r:embed="rId4"/>
          <a:stretch>
            <a:fillRect/>
          </a:stretch>
        </p:blipFill>
        <p:spPr>
          <a:xfrm>
            <a:off x="2476500" y="792572"/>
            <a:ext cx="7239000" cy="4999818"/>
          </a:xfrm>
          <a:prstGeom prst="rect">
            <a:avLst/>
          </a:prstGeom>
        </p:spPr>
      </p:pic>
    </p:spTree>
    <p:extLst>
      <p:ext uri="{BB962C8B-B14F-4D97-AF65-F5344CB8AC3E}">
        <p14:creationId xmlns:p14="http://schemas.microsoft.com/office/powerpoint/2010/main" val="3518696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3C6AF-4786-625D-0B6D-B8E3C3495F9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1A1729D-28E6-AB1D-DAB2-A49833CE1ACC}"/>
              </a:ext>
            </a:extLst>
          </p:cNvPr>
          <p:cNvSpPr txBox="1">
            <a:spLocks noGrp="1"/>
          </p:cNvSpPr>
          <p:nvPr>
            <p:ph type="ctrTitle"/>
          </p:nvPr>
        </p:nvSpPr>
        <p:spPr>
          <a:xfrm>
            <a:off x="629920" y="288722"/>
            <a:ext cx="10932160" cy="443711"/>
          </a:xfrm>
          <a:prstGeom prst="rect">
            <a:avLst/>
          </a:prstGeom>
        </p:spPr>
        <p:txBody>
          <a:bodyPr vert="horz" wrap="square" lIns="0" tIns="12700" rIns="0" bIns="0" rtlCol="0">
            <a:spAutoFit/>
          </a:bodyPr>
          <a:lstStyle/>
          <a:p>
            <a:pPr marL="1638300">
              <a:lnSpc>
                <a:spcPct val="100000"/>
              </a:lnSpc>
              <a:spcBef>
                <a:spcPts val="100"/>
              </a:spcBef>
            </a:pPr>
            <a:r>
              <a:rPr lang="en-US" sz="2800" dirty="0"/>
              <a:t>College/school results:</a:t>
            </a:r>
            <a:r>
              <a:rPr lang="en-US" sz="2800" spc="-40" dirty="0"/>
              <a:t> Architecture (</a:t>
            </a:r>
            <a:r>
              <a:rPr lang="en-US" sz="2800" spc="-25" dirty="0"/>
              <a:t>C52)</a:t>
            </a:r>
            <a:endParaRPr sz="2800" dirty="0"/>
          </a:p>
        </p:txBody>
      </p:sp>
      <p:sp>
        <p:nvSpPr>
          <p:cNvPr id="4" name="object 4">
            <a:extLst>
              <a:ext uri="{FF2B5EF4-FFF2-40B4-BE49-F238E27FC236}">
                <a16:creationId xmlns:a16="http://schemas.microsoft.com/office/drawing/2014/main" id="{FEA88A20-6811-8437-EA3D-E0708CAC62AC}"/>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12</a:t>
            </a:r>
            <a:endParaRPr sz="2000">
              <a:latin typeface="Century Gothic"/>
              <a:cs typeface="Century Gothic"/>
            </a:endParaRPr>
          </a:p>
        </p:txBody>
      </p:sp>
      <p:grpSp>
        <p:nvGrpSpPr>
          <p:cNvPr id="5" name="Group 4">
            <a:extLst>
              <a:ext uri="{FF2B5EF4-FFF2-40B4-BE49-F238E27FC236}">
                <a16:creationId xmlns:a16="http://schemas.microsoft.com/office/drawing/2014/main" id="{3AE95A95-6BA8-EFB6-70FA-C017882A5E3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A0547614-DE42-2C0C-D8CF-2D44D0A29C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50D9912C-9E8D-9E04-72A1-FC1E3715FC1D}"/>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D7E8477-333C-F834-3BA8-CF26C277AEFC}"/>
              </a:ext>
            </a:extLst>
          </p:cNvPr>
          <p:cNvPicPr>
            <a:picLocks noChangeAspect="1"/>
          </p:cNvPicPr>
          <p:nvPr/>
        </p:nvPicPr>
        <p:blipFill>
          <a:blip r:embed="rId4"/>
          <a:stretch>
            <a:fillRect/>
          </a:stretch>
        </p:blipFill>
        <p:spPr>
          <a:xfrm>
            <a:off x="2424921" y="732433"/>
            <a:ext cx="7342158" cy="5059500"/>
          </a:xfrm>
          <a:prstGeom prst="rect">
            <a:avLst/>
          </a:prstGeom>
        </p:spPr>
      </p:pic>
    </p:spTree>
    <p:extLst>
      <p:ext uri="{BB962C8B-B14F-4D97-AF65-F5344CB8AC3E}">
        <p14:creationId xmlns:p14="http://schemas.microsoft.com/office/powerpoint/2010/main" val="1494140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304800" y="274749"/>
            <a:ext cx="10439400" cy="443711"/>
          </a:xfrm>
          <a:prstGeom prst="rect">
            <a:avLst/>
          </a:prstGeom>
        </p:spPr>
        <p:txBody>
          <a:bodyPr vert="horz" wrap="square" lIns="0" tIns="12700" rIns="0" bIns="0" rtlCol="0">
            <a:spAutoFit/>
          </a:bodyPr>
          <a:lstStyle/>
          <a:p>
            <a:pPr marL="2457450">
              <a:lnSpc>
                <a:spcPct val="100000"/>
              </a:lnSpc>
              <a:spcBef>
                <a:spcPts val="100"/>
              </a:spcBef>
            </a:pPr>
            <a:r>
              <a:rPr lang="en-US" sz="2500" dirty="0"/>
              <a:t>Architecture: Environmental Design </a:t>
            </a:r>
            <a:r>
              <a:rPr sz="2500" spc="-10" dirty="0"/>
              <a:t>(C</a:t>
            </a:r>
            <a:r>
              <a:rPr lang="en-US" sz="2500" spc="-10" dirty="0"/>
              <a:t>5</a:t>
            </a:r>
            <a:r>
              <a:rPr sz="2500" spc="-10" dirty="0"/>
              <a:t>1</a:t>
            </a:r>
            <a:r>
              <a:rPr lang="en-US" sz="2800" spc="-50" dirty="0"/>
              <a:t> </a:t>
            </a:r>
            <a:r>
              <a:rPr lang="en-US" sz="2800" dirty="0"/>
              <a:t>&amp;</a:t>
            </a:r>
            <a:r>
              <a:rPr lang="en-US" sz="2800" spc="-60" dirty="0"/>
              <a:t> </a:t>
            </a:r>
            <a:r>
              <a:rPr lang="en-US" sz="2500" spc="-10" dirty="0"/>
              <a:t>C52</a:t>
            </a:r>
            <a:r>
              <a:rPr sz="2500" spc="-10" dirty="0"/>
              <a:t>)</a:t>
            </a:r>
            <a:endParaRPr sz="2500"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13</a:t>
            </a:r>
            <a:endParaRPr sz="2000">
              <a:latin typeface="Century Gothic"/>
              <a:cs typeface="Century Gothic"/>
            </a:endParaRPr>
          </a:p>
        </p:txBody>
      </p:sp>
      <p:grpSp>
        <p:nvGrpSpPr>
          <p:cNvPr id="5" name="Group 4">
            <a:extLst>
              <a:ext uri="{FF2B5EF4-FFF2-40B4-BE49-F238E27FC236}">
                <a16:creationId xmlns:a16="http://schemas.microsoft.com/office/drawing/2014/main" id="{E39F3518-79F1-40C2-B286-147C91BD0570}"/>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E8952CA3-4A4F-EDDC-E595-6074B44FCF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ACDA8F6-289C-053A-D0B0-95218EBF6F4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A6BD9C3-C98D-156D-C002-CCEBF003BF28}"/>
              </a:ext>
            </a:extLst>
          </p:cNvPr>
          <p:cNvPicPr>
            <a:picLocks noChangeAspect="1"/>
          </p:cNvPicPr>
          <p:nvPr/>
        </p:nvPicPr>
        <p:blipFill>
          <a:blip r:embed="rId4"/>
          <a:stretch>
            <a:fillRect/>
          </a:stretch>
        </p:blipFill>
        <p:spPr>
          <a:xfrm>
            <a:off x="2514600" y="672294"/>
            <a:ext cx="7832977" cy="513281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5B13B-DAC4-763A-3BA2-79840AC59A0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294D5A6-FA16-B79C-ADF2-BB5CE750D6C4}"/>
              </a:ext>
            </a:extLst>
          </p:cNvPr>
          <p:cNvSpPr txBox="1">
            <a:spLocks noGrp="1"/>
          </p:cNvSpPr>
          <p:nvPr>
            <p:ph type="ctrTitle"/>
          </p:nvPr>
        </p:nvSpPr>
        <p:spPr>
          <a:xfrm>
            <a:off x="629920" y="274749"/>
            <a:ext cx="10932160" cy="397545"/>
          </a:xfrm>
          <a:prstGeom prst="rect">
            <a:avLst/>
          </a:prstGeom>
        </p:spPr>
        <p:txBody>
          <a:bodyPr vert="horz" wrap="square" lIns="0" tIns="12700" rIns="0" bIns="0" rtlCol="0">
            <a:spAutoFit/>
          </a:bodyPr>
          <a:lstStyle/>
          <a:p>
            <a:pPr marL="3035300">
              <a:lnSpc>
                <a:spcPct val="100000"/>
              </a:lnSpc>
              <a:spcBef>
                <a:spcPts val="100"/>
              </a:spcBef>
            </a:pPr>
            <a:r>
              <a:rPr lang="en-US" sz="2500" dirty="0"/>
              <a:t>Architecture: Environmental Design </a:t>
            </a:r>
            <a:r>
              <a:rPr sz="2500" spc="-10" dirty="0"/>
              <a:t>(C</a:t>
            </a:r>
            <a:r>
              <a:rPr lang="en-US" sz="2500" spc="-10" dirty="0"/>
              <a:t>5</a:t>
            </a:r>
            <a:r>
              <a:rPr sz="2500" spc="-10" dirty="0"/>
              <a:t>1)</a:t>
            </a:r>
            <a:endParaRPr sz="2500" dirty="0"/>
          </a:p>
        </p:txBody>
      </p:sp>
      <p:sp>
        <p:nvSpPr>
          <p:cNvPr id="4" name="object 4">
            <a:extLst>
              <a:ext uri="{FF2B5EF4-FFF2-40B4-BE49-F238E27FC236}">
                <a16:creationId xmlns:a16="http://schemas.microsoft.com/office/drawing/2014/main" id="{638D8D9E-1EEF-DF1C-EED9-97E7D89B2E81}"/>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13</a:t>
            </a:r>
            <a:endParaRPr sz="2000">
              <a:latin typeface="Century Gothic"/>
              <a:cs typeface="Century Gothic"/>
            </a:endParaRPr>
          </a:p>
        </p:txBody>
      </p:sp>
      <p:grpSp>
        <p:nvGrpSpPr>
          <p:cNvPr id="5" name="Group 4">
            <a:extLst>
              <a:ext uri="{FF2B5EF4-FFF2-40B4-BE49-F238E27FC236}">
                <a16:creationId xmlns:a16="http://schemas.microsoft.com/office/drawing/2014/main" id="{4F002A53-A14A-E824-A644-0B84E91C36D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E39037E7-E479-558D-BB6D-9D339EAA17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C7797888-7A8C-672C-2CB0-D31FBC5581B4}"/>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DF1C717-13E8-AE72-DB2A-B3B9BDEE3396}"/>
              </a:ext>
            </a:extLst>
          </p:cNvPr>
          <p:cNvPicPr>
            <a:picLocks noChangeAspect="1"/>
          </p:cNvPicPr>
          <p:nvPr/>
        </p:nvPicPr>
        <p:blipFill>
          <a:blip r:embed="rId4"/>
          <a:stretch>
            <a:fillRect/>
          </a:stretch>
        </p:blipFill>
        <p:spPr>
          <a:xfrm>
            <a:off x="2895600" y="792572"/>
            <a:ext cx="7611554" cy="4979292"/>
          </a:xfrm>
          <a:prstGeom prst="rect">
            <a:avLst/>
          </a:prstGeom>
        </p:spPr>
      </p:pic>
    </p:spTree>
    <p:extLst>
      <p:ext uri="{BB962C8B-B14F-4D97-AF65-F5344CB8AC3E}">
        <p14:creationId xmlns:p14="http://schemas.microsoft.com/office/powerpoint/2010/main" val="1269075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162405"/>
            <a:ext cx="10932160" cy="570028"/>
          </a:xfrm>
          <a:prstGeom prst="rect">
            <a:avLst/>
          </a:prstGeom>
        </p:spPr>
        <p:txBody>
          <a:bodyPr vert="horz" wrap="square" lIns="0" tIns="137795" rIns="0" bIns="0" rtlCol="0">
            <a:spAutoFit/>
          </a:bodyPr>
          <a:lstStyle/>
          <a:p>
            <a:pPr marL="2514600">
              <a:lnSpc>
                <a:spcPct val="100000"/>
              </a:lnSpc>
              <a:spcBef>
                <a:spcPts val="100"/>
              </a:spcBef>
            </a:pPr>
            <a:r>
              <a:rPr lang="en-US" sz="2800" dirty="0"/>
              <a:t>Architecture: Environmental Design </a:t>
            </a:r>
            <a:r>
              <a:rPr sz="2800" spc="-10" dirty="0"/>
              <a:t>(C</a:t>
            </a:r>
            <a:r>
              <a:rPr lang="en-US" sz="2800" spc="-10" dirty="0"/>
              <a:t>5</a:t>
            </a:r>
            <a:r>
              <a:rPr sz="2800" spc="-10" dirty="0"/>
              <a:t>2)</a:t>
            </a:r>
            <a:endParaRPr sz="2800"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14</a:t>
            </a:r>
            <a:endParaRPr sz="2000">
              <a:latin typeface="Century Gothic"/>
              <a:cs typeface="Century Gothic"/>
            </a:endParaRPr>
          </a:p>
        </p:txBody>
      </p:sp>
      <p:grpSp>
        <p:nvGrpSpPr>
          <p:cNvPr id="5" name="Group 4">
            <a:extLst>
              <a:ext uri="{FF2B5EF4-FFF2-40B4-BE49-F238E27FC236}">
                <a16:creationId xmlns:a16="http://schemas.microsoft.com/office/drawing/2014/main" id="{C62F0822-AE54-C4FF-5688-4F94765AF0AA}"/>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501125E9-43CB-B1C3-5F00-022D3A05FC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A718800-E552-1163-B97C-88DEEDFF00B3}"/>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E08053B9-B4DB-2091-91F1-FDBBC7F52BA5}"/>
              </a:ext>
            </a:extLst>
          </p:cNvPr>
          <p:cNvPicPr>
            <a:picLocks noChangeAspect="1"/>
          </p:cNvPicPr>
          <p:nvPr/>
        </p:nvPicPr>
        <p:blipFill>
          <a:blip r:embed="rId4"/>
          <a:stretch>
            <a:fillRect/>
          </a:stretch>
        </p:blipFill>
        <p:spPr>
          <a:xfrm>
            <a:off x="2618352" y="732433"/>
            <a:ext cx="7687737" cy="504841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8F84B-969A-FA98-FBCD-5D4B7E121E9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5F6D488-654B-B5F0-5662-BC6218D81E85}"/>
              </a:ext>
            </a:extLst>
          </p:cNvPr>
          <p:cNvSpPr txBox="1">
            <a:spLocks noGrp="1"/>
          </p:cNvSpPr>
          <p:nvPr>
            <p:ph type="ctrTitle"/>
          </p:nvPr>
        </p:nvSpPr>
        <p:spPr>
          <a:xfrm>
            <a:off x="629920" y="162405"/>
            <a:ext cx="10342880" cy="1000915"/>
          </a:xfrm>
          <a:prstGeom prst="rect">
            <a:avLst/>
          </a:prstGeom>
        </p:spPr>
        <p:txBody>
          <a:bodyPr vert="horz" wrap="square" lIns="0" tIns="137795" rIns="0" bIns="0" rtlCol="0">
            <a:spAutoFit/>
          </a:bodyPr>
          <a:lstStyle/>
          <a:p>
            <a:pPr marL="1143000" algn="ctr">
              <a:lnSpc>
                <a:spcPct val="100000"/>
              </a:lnSpc>
              <a:spcBef>
                <a:spcPts val="100"/>
              </a:spcBef>
            </a:pPr>
            <a:r>
              <a:rPr lang="en-US" sz="2800" dirty="0"/>
              <a:t>Architecture: Avalúo del Componente General </a:t>
            </a:r>
            <a:br>
              <a:rPr lang="en-US" sz="2800" dirty="0"/>
            </a:br>
            <a:r>
              <a:rPr lang="en-US" sz="2800" dirty="0"/>
              <a:t>(C51 &amp; C52)</a:t>
            </a:r>
            <a:endParaRPr sz="2800" dirty="0"/>
          </a:p>
        </p:txBody>
      </p:sp>
      <p:sp>
        <p:nvSpPr>
          <p:cNvPr id="4" name="object 4">
            <a:extLst>
              <a:ext uri="{FF2B5EF4-FFF2-40B4-BE49-F238E27FC236}">
                <a16:creationId xmlns:a16="http://schemas.microsoft.com/office/drawing/2014/main" id="{D25B1294-8BC0-1283-70A2-6B37FCEB00FA}"/>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14</a:t>
            </a:r>
            <a:endParaRPr sz="2000">
              <a:latin typeface="Century Gothic"/>
              <a:cs typeface="Century Gothic"/>
            </a:endParaRPr>
          </a:p>
        </p:txBody>
      </p:sp>
      <p:grpSp>
        <p:nvGrpSpPr>
          <p:cNvPr id="5" name="Group 4">
            <a:extLst>
              <a:ext uri="{FF2B5EF4-FFF2-40B4-BE49-F238E27FC236}">
                <a16:creationId xmlns:a16="http://schemas.microsoft.com/office/drawing/2014/main" id="{9E415E30-814A-B723-60D6-364CAE4DB55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13692C31-9599-487A-B712-7825382639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47C9A50E-6D27-70A0-585B-E914379B55AF}"/>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A6E6B4D8-CA52-E318-DC83-A77CF78914DF}"/>
              </a:ext>
            </a:extLst>
          </p:cNvPr>
          <p:cNvPicPr>
            <a:picLocks noChangeAspect="1"/>
          </p:cNvPicPr>
          <p:nvPr/>
        </p:nvPicPr>
        <p:blipFill>
          <a:blip r:embed="rId4"/>
          <a:stretch>
            <a:fillRect/>
          </a:stretch>
        </p:blipFill>
        <p:spPr>
          <a:xfrm>
            <a:off x="3048000" y="1199415"/>
            <a:ext cx="6934200" cy="4544226"/>
          </a:xfrm>
          <a:prstGeom prst="rect">
            <a:avLst/>
          </a:prstGeom>
        </p:spPr>
      </p:pic>
    </p:spTree>
    <p:extLst>
      <p:ext uri="{BB962C8B-B14F-4D97-AF65-F5344CB8AC3E}">
        <p14:creationId xmlns:p14="http://schemas.microsoft.com/office/powerpoint/2010/main" val="1457483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A8EB1-803D-5E66-5B87-361B1033141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C5B47AA-4C59-A075-C411-BEE0C63BD28D}"/>
              </a:ext>
            </a:extLst>
          </p:cNvPr>
          <p:cNvSpPr txBox="1">
            <a:spLocks noGrp="1"/>
          </p:cNvSpPr>
          <p:nvPr>
            <p:ph type="ctrTitle"/>
          </p:nvPr>
        </p:nvSpPr>
        <p:spPr>
          <a:xfrm>
            <a:off x="629920" y="162405"/>
            <a:ext cx="10342880" cy="570028"/>
          </a:xfrm>
          <a:prstGeom prst="rect">
            <a:avLst/>
          </a:prstGeom>
        </p:spPr>
        <p:txBody>
          <a:bodyPr vert="horz" wrap="square" lIns="0" tIns="137795" rIns="0" bIns="0" rtlCol="0">
            <a:spAutoFit/>
          </a:bodyPr>
          <a:lstStyle/>
          <a:p>
            <a:pPr marL="1143000" algn="ctr">
              <a:lnSpc>
                <a:spcPct val="100000"/>
              </a:lnSpc>
              <a:spcBef>
                <a:spcPts val="100"/>
              </a:spcBef>
            </a:pPr>
            <a:r>
              <a:rPr lang="en-US" sz="2800" dirty="0"/>
              <a:t>Architecture: Avalúo del Componente General (C51)</a:t>
            </a:r>
            <a:endParaRPr sz="2800" dirty="0"/>
          </a:p>
        </p:txBody>
      </p:sp>
      <p:sp>
        <p:nvSpPr>
          <p:cNvPr id="4" name="object 4">
            <a:extLst>
              <a:ext uri="{FF2B5EF4-FFF2-40B4-BE49-F238E27FC236}">
                <a16:creationId xmlns:a16="http://schemas.microsoft.com/office/drawing/2014/main" id="{DD04AEE7-F8D8-E017-111C-EBDE01FC5AE8}"/>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14</a:t>
            </a:r>
            <a:endParaRPr sz="2000">
              <a:latin typeface="Century Gothic"/>
              <a:cs typeface="Century Gothic"/>
            </a:endParaRPr>
          </a:p>
        </p:txBody>
      </p:sp>
      <p:grpSp>
        <p:nvGrpSpPr>
          <p:cNvPr id="5" name="Group 4">
            <a:extLst>
              <a:ext uri="{FF2B5EF4-FFF2-40B4-BE49-F238E27FC236}">
                <a16:creationId xmlns:a16="http://schemas.microsoft.com/office/drawing/2014/main" id="{D977B8B6-8067-ACBD-9354-0E78A1B11860}"/>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884BB65-3406-5C90-0911-C59F5F4EAE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B1DF4CB9-8B3D-38CF-1FDE-DF8D1CD14519}"/>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B2C4379D-6522-F18E-1119-7F5019AE69FB}"/>
              </a:ext>
            </a:extLst>
          </p:cNvPr>
          <p:cNvPicPr>
            <a:picLocks noChangeAspect="1"/>
          </p:cNvPicPr>
          <p:nvPr/>
        </p:nvPicPr>
        <p:blipFill>
          <a:blip r:embed="rId4"/>
          <a:stretch>
            <a:fillRect/>
          </a:stretch>
        </p:blipFill>
        <p:spPr>
          <a:xfrm>
            <a:off x="2895600" y="800353"/>
            <a:ext cx="7772400" cy="5017065"/>
          </a:xfrm>
          <a:prstGeom prst="rect">
            <a:avLst/>
          </a:prstGeom>
        </p:spPr>
      </p:pic>
    </p:spTree>
    <p:extLst>
      <p:ext uri="{BB962C8B-B14F-4D97-AF65-F5344CB8AC3E}">
        <p14:creationId xmlns:p14="http://schemas.microsoft.com/office/powerpoint/2010/main" val="2031227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03716-F684-4F2B-DA48-C76C92BCE04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45DF7C1-3270-83F0-30F4-39D49551F8ED}"/>
              </a:ext>
            </a:extLst>
          </p:cNvPr>
          <p:cNvSpPr txBox="1">
            <a:spLocks noGrp="1"/>
          </p:cNvSpPr>
          <p:nvPr>
            <p:ph type="ctrTitle"/>
          </p:nvPr>
        </p:nvSpPr>
        <p:spPr>
          <a:xfrm>
            <a:off x="629920" y="162405"/>
            <a:ext cx="10342880" cy="570028"/>
          </a:xfrm>
          <a:prstGeom prst="rect">
            <a:avLst/>
          </a:prstGeom>
        </p:spPr>
        <p:txBody>
          <a:bodyPr vert="horz" wrap="square" lIns="0" tIns="137795" rIns="0" bIns="0" rtlCol="0">
            <a:spAutoFit/>
          </a:bodyPr>
          <a:lstStyle/>
          <a:p>
            <a:pPr marL="1143000" algn="ctr">
              <a:lnSpc>
                <a:spcPct val="100000"/>
              </a:lnSpc>
              <a:spcBef>
                <a:spcPts val="100"/>
              </a:spcBef>
            </a:pPr>
            <a:r>
              <a:rPr lang="en-US" sz="2800" dirty="0"/>
              <a:t>Architecture: Avalúo del Componente General (C52)</a:t>
            </a:r>
            <a:endParaRPr sz="2800" dirty="0"/>
          </a:p>
        </p:txBody>
      </p:sp>
      <p:sp>
        <p:nvSpPr>
          <p:cNvPr id="4" name="object 4">
            <a:extLst>
              <a:ext uri="{FF2B5EF4-FFF2-40B4-BE49-F238E27FC236}">
                <a16:creationId xmlns:a16="http://schemas.microsoft.com/office/drawing/2014/main" id="{7BC27202-3815-6C28-8331-86058DD72F46}"/>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14</a:t>
            </a:r>
            <a:endParaRPr sz="2000">
              <a:latin typeface="Century Gothic"/>
              <a:cs typeface="Century Gothic"/>
            </a:endParaRPr>
          </a:p>
        </p:txBody>
      </p:sp>
      <p:grpSp>
        <p:nvGrpSpPr>
          <p:cNvPr id="5" name="Group 4">
            <a:extLst>
              <a:ext uri="{FF2B5EF4-FFF2-40B4-BE49-F238E27FC236}">
                <a16:creationId xmlns:a16="http://schemas.microsoft.com/office/drawing/2014/main" id="{A2BD5AFE-D672-D126-5785-1833A108AC6F}"/>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86DF89D1-FEE7-3607-5014-D851673331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85CAE66D-36DD-CD45-0D3E-4158B55339F9}"/>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53F2AD6D-B3C2-68B2-0E9E-B7DBB8DE0333}"/>
              </a:ext>
            </a:extLst>
          </p:cNvPr>
          <p:cNvPicPr>
            <a:picLocks noChangeAspect="1"/>
          </p:cNvPicPr>
          <p:nvPr/>
        </p:nvPicPr>
        <p:blipFill>
          <a:blip r:embed="rId4"/>
          <a:stretch>
            <a:fillRect/>
          </a:stretch>
        </p:blipFill>
        <p:spPr>
          <a:xfrm>
            <a:off x="2743200" y="792572"/>
            <a:ext cx="7450027" cy="4884687"/>
          </a:xfrm>
          <a:prstGeom prst="rect">
            <a:avLst/>
          </a:prstGeom>
        </p:spPr>
      </p:pic>
    </p:spTree>
    <p:extLst>
      <p:ext uri="{BB962C8B-B14F-4D97-AF65-F5344CB8AC3E}">
        <p14:creationId xmlns:p14="http://schemas.microsoft.com/office/powerpoint/2010/main" val="1749660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1270"/>
            <a:ext cx="7028180" cy="6859270"/>
            <a:chOff x="0" y="-1270"/>
            <a:chExt cx="7028180" cy="6859270"/>
          </a:xfrm>
        </p:grpSpPr>
        <p:pic>
          <p:nvPicPr>
            <p:cNvPr id="4" name="object 4"/>
            <p:cNvPicPr/>
            <p:nvPr/>
          </p:nvPicPr>
          <p:blipFill>
            <a:blip r:embed="rId2" cstate="print"/>
            <a:stretch>
              <a:fillRect/>
            </a:stretch>
          </p:blipFill>
          <p:spPr>
            <a:xfrm>
              <a:off x="0" y="-1270"/>
              <a:ext cx="2851150" cy="6859270"/>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6" name="object 6"/>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7" name="object 7"/>
            <p:cNvPicPr/>
            <p:nvPr/>
          </p:nvPicPr>
          <p:blipFill>
            <a:blip r:embed="rId3" cstate="print"/>
            <a:stretch>
              <a:fillRect/>
            </a:stretch>
          </p:blipFill>
          <p:spPr>
            <a:xfrm>
              <a:off x="0" y="0"/>
              <a:ext cx="7028179" cy="6857998"/>
            </a:xfrm>
            <a:prstGeom prst="rect">
              <a:avLst/>
            </a:prstGeom>
          </p:spPr>
        </p:pic>
      </p:grpSp>
      <p:sp>
        <p:nvSpPr>
          <p:cNvPr id="8" name="object 8"/>
          <p:cNvSpPr txBox="1"/>
          <p:nvPr/>
        </p:nvSpPr>
        <p:spPr>
          <a:xfrm>
            <a:off x="7734976" y="1676400"/>
            <a:ext cx="3702685" cy="894989"/>
          </a:xfrm>
          <a:prstGeom prst="rect">
            <a:avLst/>
          </a:prstGeom>
        </p:spPr>
        <p:txBody>
          <a:bodyPr vert="horz" wrap="square" lIns="0" tIns="26670" rIns="0" bIns="0" rtlCol="0">
            <a:spAutoFit/>
          </a:bodyPr>
          <a:lstStyle/>
          <a:p>
            <a:pPr marL="12700" marR="5080" algn="ctr">
              <a:lnSpc>
                <a:spcPts val="3350"/>
              </a:lnSpc>
              <a:spcBef>
                <a:spcPts val="210"/>
              </a:spcBef>
            </a:pPr>
            <a:r>
              <a:rPr lang="en-US" sz="2800" b="1" dirty="0">
                <a:solidFill>
                  <a:schemeClr val="tx1"/>
                </a:solidFill>
                <a:latin typeface="Century Gothic"/>
                <a:cs typeface="Century Gothic"/>
              </a:rPr>
              <a:t>Natural Sciences</a:t>
            </a:r>
            <a:endParaRPr lang="en-US" sz="2800" b="1" spc="-10" dirty="0">
              <a:solidFill>
                <a:schemeClr val="tx1"/>
              </a:solidFill>
              <a:latin typeface="Century Gothic"/>
              <a:cs typeface="Century Gothic"/>
            </a:endParaRPr>
          </a:p>
          <a:p>
            <a:pPr marL="12700" marR="5080" algn="ctr">
              <a:lnSpc>
                <a:spcPts val="3350"/>
              </a:lnSpc>
              <a:spcBef>
                <a:spcPts val="210"/>
              </a:spcBef>
            </a:pPr>
            <a:r>
              <a:rPr lang="en-US" sz="2800" b="1" spc="-10" dirty="0">
                <a:solidFill>
                  <a:schemeClr val="tx1"/>
                </a:solidFill>
                <a:latin typeface="Century Gothic"/>
                <a:cs typeface="Century Gothic"/>
              </a:rPr>
              <a:t>2025-2026</a:t>
            </a:r>
            <a:endParaRPr sz="2800" dirty="0">
              <a:solidFill>
                <a:schemeClr val="tx1"/>
              </a:solidFill>
              <a:latin typeface="Century Gothic"/>
              <a:cs typeface="Century Gothic"/>
            </a:endParaRPr>
          </a:p>
        </p:txBody>
      </p:sp>
      <p:sp>
        <p:nvSpPr>
          <p:cNvPr id="10" name="object 10"/>
          <p:cNvSpPr txBox="1"/>
          <p:nvPr/>
        </p:nvSpPr>
        <p:spPr>
          <a:xfrm>
            <a:off x="924242" y="4542790"/>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15</a:t>
            </a:r>
            <a:endParaRPr sz="2000">
              <a:latin typeface="Century Gothic"/>
              <a:cs typeface="Century Gothic"/>
            </a:endParaRPr>
          </a:p>
        </p:txBody>
      </p:sp>
      <p:pic>
        <p:nvPicPr>
          <p:cNvPr id="3074" name="Picture 2" descr="Historia – Facultad de Ciencias Naturales">
            <a:extLst>
              <a:ext uri="{FF2B5EF4-FFF2-40B4-BE49-F238E27FC236}">
                <a16:creationId xmlns:a16="http://schemas.microsoft.com/office/drawing/2014/main" id="{0E8E4565-65C5-4393-49EC-65B023F5D7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0068" y="3083711"/>
            <a:ext cx="952500" cy="256222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CF4E5AB2-5D7B-9BBF-3FCB-2B51503D9903}"/>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5" action="ppaction://hlinksldjump"/>
              <a:extLst>
                <a:ext uri="{FF2B5EF4-FFF2-40B4-BE49-F238E27FC236}">
                  <a16:creationId xmlns:a16="http://schemas.microsoft.com/office/drawing/2014/main" id="{EDB8B258-6859-ACD1-7957-D3E7098F83A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8">
              <a:extLst>
                <a:ext uri="{FF2B5EF4-FFF2-40B4-BE49-F238E27FC236}">
                  <a16:creationId xmlns:a16="http://schemas.microsoft.com/office/drawing/2014/main" id="{51425030-A8F2-E7E8-D1FD-AB66B47BD244}"/>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5" action="ppaction://hlinksldjump"/>
                </a:rPr>
                <a:t>Ir</a:t>
              </a:r>
              <a:r>
                <a:rPr lang="en-US" sz="1000" b="1" dirty="0">
                  <a:solidFill>
                    <a:schemeClr val="tx1"/>
                  </a:solidFill>
                  <a:latin typeface="Century Gothic"/>
                  <a:cs typeface="Century Gothic"/>
                  <a:hlinkClick r:id="rId5" action="ppaction://hlinksldjump"/>
                </a:rPr>
                <a:t> a </a:t>
              </a:r>
              <a:r>
                <a:rPr lang="en-US" sz="1000" b="1" dirty="0" err="1">
                  <a:solidFill>
                    <a:schemeClr val="tx1"/>
                  </a:solidFill>
                  <a:latin typeface="Century Gothic"/>
                  <a:cs typeface="Century Gothic"/>
                  <a:hlinkClick r:id="rId5" action="ppaction://hlinksldjump"/>
                </a:rPr>
                <a:t>inicio</a:t>
              </a:r>
              <a:endParaRPr sz="1000" dirty="0">
                <a:solidFill>
                  <a:schemeClr val="tx1"/>
                </a:solidFill>
                <a:latin typeface="Century Gothic"/>
                <a:cs typeface="Century Gothic"/>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516321" y="63506"/>
            <a:ext cx="10932160" cy="509755"/>
          </a:xfrm>
          <a:prstGeom prst="rect">
            <a:avLst/>
          </a:prstGeom>
        </p:spPr>
        <p:txBody>
          <a:bodyPr vert="horz" wrap="square" lIns="0" tIns="139065" rIns="0" bIns="0" rtlCol="0">
            <a:spAutoFit/>
          </a:bodyPr>
          <a:lstStyle/>
          <a:p>
            <a:pPr marL="894715" algn="ctr">
              <a:lnSpc>
                <a:spcPct val="100000"/>
              </a:lnSpc>
              <a:spcBef>
                <a:spcPts val="100"/>
              </a:spcBef>
            </a:pPr>
            <a:r>
              <a:rPr lang="en-US" dirty="0"/>
              <a:t>College/school results:</a:t>
            </a:r>
            <a:r>
              <a:rPr lang="en-US" spc="-40" dirty="0"/>
              <a:t> </a:t>
            </a:r>
            <a:r>
              <a:rPr lang="en-US" dirty="0"/>
              <a:t>Natural Sciences (C51</a:t>
            </a:r>
            <a:r>
              <a:rPr lang="en-US" spc="-50" dirty="0"/>
              <a:t> </a:t>
            </a:r>
            <a:r>
              <a:rPr lang="en-US" dirty="0"/>
              <a:t>&amp;</a:t>
            </a:r>
            <a:r>
              <a:rPr lang="en-US" spc="-60" dirty="0"/>
              <a:t> </a:t>
            </a:r>
            <a:r>
              <a:rPr lang="en-US" spc="-25" dirty="0"/>
              <a:t>C52)</a:t>
            </a:r>
            <a:endParaRPr spc="-25"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16</a:t>
            </a:r>
            <a:endParaRPr sz="2000">
              <a:latin typeface="Century Gothic"/>
              <a:cs typeface="Century Gothic"/>
            </a:endParaRPr>
          </a:p>
        </p:txBody>
      </p:sp>
      <p:grpSp>
        <p:nvGrpSpPr>
          <p:cNvPr id="5" name="Group 4">
            <a:extLst>
              <a:ext uri="{FF2B5EF4-FFF2-40B4-BE49-F238E27FC236}">
                <a16:creationId xmlns:a16="http://schemas.microsoft.com/office/drawing/2014/main" id="{75CF3260-D980-98E4-AD6B-436044B3BE9A}"/>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465D042D-06AA-FD6D-88A6-45F5005DED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25EE7D0F-0BB0-0FFA-44D1-772C4AF6CB32}"/>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2E83EB9A-4347-7B11-9222-130A849520B1}"/>
              </a:ext>
            </a:extLst>
          </p:cNvPr>
          <p:cNvPicPr>
            <a:picLocks noChangeAspect="1"/>
          </p:cNvPicPr>
          <p:nvPr/>
        </p:nvPicPr>
        <p:blipFill>
          <a:blip r:embed="rId4"/>
          <a:stretch>
            <a:fillRect/>
          </a:stretch>
        </p:blipFill>
        <p:spPr>
          <a:xfrm>
            <a:off x="2819400" y="672294"/>
            <a:ext cx="7311363" cy="509156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C854A-C738-3F5D-C58A-EB38795366D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3852C2F-7F14-55A9-53DA-BECA5AFC65C3}"/>
              </a:ext>
            </a:extLst>
          </p:cNvPr>
          <p:cNvSpPr txBox="1">
            <a:spLocks noGrp="1"/>
          </p:cNvSpPr>
          <p:nvPr>
            <p:ph type="ctrTitle"/>
          </p:nvPr>
        </p:nvSpPr>
        <p:spPr>
          <a:xfrm>
            <a:off x="516321" y="63506"/>
            <a:ext cx="10932160" cy="509755"/>
          </a:xfrm>
          <a:prstGeom prst="rect">
            <a:avLst/>
          </a:prstGeom>
        </p:spPr>
        <p:txBody>
          <a:bodyPr vert="horz" wrap="square" lIns="0" tIns="139065" rIns="0" bIns="0" rtlCol="0">
            <a:spAutoFit/>
          </a:bodyPr>
          <a:lstStyle/>
          <a:p>
            <a:pPr marL="894715" algn="ctr">
              <a:lnSpc>
                <a:spcPct val="100000"/>
              </a:lnSpc>
              <a:spcBef>
                <a:spcPts val="100"/>
              </a:spcBef>
            </a:pPr>
            <a:r>
              <a:rPr lang="en-US" dirty="0"/>
              <a:t>College/school results:</a:t>
            </a:r>
            <a:r>
              <a:rPr lang="en-US" spc="-40" dirty="0"/>
              <a:t> </a:t>
            </a:r>
            <a:r>
              <a:rPr lang="en-US" dirty="0"/>
              <a:t>Natural Sciences (C51</a:t>
            </a:r>
            <a:r>
              <a:rPr lang="en-US" spc="-25" dirty="0"/>
              <a:t>)</a:t>
            </a:r>
            <a:endParaRPr spc="-25" dirty="0"/>
          </a:p>
        </p:txBody>
      </p:sp>
      <p:sp>
        <p:nvSpPr>
          <p:cNvPr id="4" name="object 4">
            <a:extLst>
              <a:ext uri="{FF2B5EF4-FFF2-40B4-BE49-F238E27FC236}">
                <a16:creationId xmlns:a16="http://schemas.microsoft.com/office/drawing/2014/main" id="{DF30588A-B7D6-889D-7EF9-41404F114BA1}"/>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16</a:t>
            </a:r>
            <a:endParaRPr sz="2000">
              <a:latin typeface="Century Gothic"/>
              <a:cs typeface="Century Gothic"/>
            </a:endParaRPr>
          </a:p>
        </p:txBody>
      </p:sp>
      <p:grpSp>
        <p:nvGrpSpPr>
          <p:cNvPr id="5" name="Group 4">
            <a:extLst>
              <a:ext uri="{FF2B5EF4-FFF2-40B4-BE49-F238E27FC236}">
                <a16:creationId xmlns:a16="http://schemas.microsoft.com/office/drawing/2014/main" id="{835A4728-38AF-0013-94AA-2DD97AFE6213}"/>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F06D8F06-FC26-CF5D-18CF-BA0C322AFF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02E4310D-8AD6-F92A-7A73-10CAC0A34292}"/>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64076BA1-98BC-4F69-F8EE-11A57769C8D1}"/>
              </a:ext>
            </a:extLst>
          </p:cNvPr>
          <p:cNvPicPr>
            <a:picLocks noChangeAspect="1"/>
          </p:cNvPicPr>
          <p:nvPr/>
        </p:nvPicPr>
        <p:blipFill>
          <a:blip r:embed="rId4"/>
          <a:stretch>
            <a:fillRect/>
          </a:stretch>
        </p:blipFill>
        <p:spPr>
          <a:xfrm>
            <a:off x="3048000" y="672294"/>
            <a:ext cx="7239000" cy="5107603"/>
          </a:xfrm>
          <a:prstGeom prst="rect">
            <a:avLst/>
          </a:prstGeom>
        </p:spPr>
      </p:pic>
    </p:spTree>
    <p:extLst>
      <p:ext uri="{BB962C8B-B14F-4D97-AF65-F5344CB8AC3E}">
        <p14:creationId xmlns:p14="http://schemas.microsoft.com/office/powerpoint/2010/main" val="3934854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DB01D-949C-040E-B5D8-9A8CC325F54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92C7505-F2A8-3303-10CA-23D5EE14EBCD}"/>
              </a:ext>
            </a:extLst>
          </p:cNvPr>
          <p:cNvSpPr txBox="1">
            <a:spLocks noGrp="1"/>
          </p:cNvSpPr>
          <p:nvPr>
            <p:ph type="ctrTitle"/>
          </p:nvPr>
        </p:nvSpPr>
        <p:spPr>
          <a:xfrm>
            <a:off x="516321" y="63506"/>
            <a:ext cx="10932160" cy="509755"/>
          </a:xfrm>
          <a:prstGeom prst="rect">
            <a:avLst/>
          </a:prstGeom>
        </p:spPr>
        <p:txBody>
          <a:bodyPr vert="horz" wrap="square" lIns="0" tIns="139065" rIns="0" bIns="0" rtlCol="0">
            <a:spAutoFit/>
          </a:bodyPr>
          <a:lstStyle/>
          <a:p>
            <a:pPr marL="894715" algn="ctr">
              <a:lnSpc>
                <a:spcPct val="100000"/>
              </a:lnSpc>
              <a:spcBef>
                <a:spcPts val="100"/>
              </a:spcBef>
            </a:pPr>
            <a:r>
              <a:rPr lang="en-US" dirty="0"/>
              <a:t>College/school results:</a:t>
            </a:r>
            <a:r>
              <a:rPr lang="en-US" spc="-40" dirty="0"/>
              <a:t> </a:t>
            </a:r>
            <a:r>
              <a:rPr lang="en-US" dirty="0"/>
              <a:t>Natural Sciences (</a:t>
            </a:r>
            <a:r>
              <a:rPr lang="en-US" spc="-25" dirty="0"/>
              <a:t>C52)</a:t>
            </a:r>
            <a:endParaRPr spc="-25" dirty="0"/>
          </a:p>
        </p:txBody>
      </p:sp>
      <p:sp>
        <p:nvSpPr>
          <p:cNvPr id="4" name="object 4">
            <a:extLst>
              <a:ext uri="{FF2B5EF4-FFF2-40B4-BE49-F238E27FC236}">
                <a16:creationId xmlns:a16="http://schemas.microsoft.com/office/drawing/2014/main" id="{2A5D59E8-7578-DC4D-BD09-8E9CB8F7E103}"/>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16</a:t>
            </a:r>
            <a:endParaRPr sz="2000">
              <a:latin typeface="Century Gothic"/>
              <a:cs typeface="Century Gothic"/>
            </a:endParaRPr>
          </a:p>
        </p:txBody>
      </p:sp>
      <p:grpSp>
        <p:nvGrpSpPr>
          <p:cNvPr id="5" name="Group 4">
            <a:extLst>
              <a:ext uri="{FF2B5EF4-FFF2-40B4-BE49-F238E27FC236}">
                <a16:creationId xmlns:a16="http://schemas.microsoft.com/office/drawing/2014/main" id="{15ED5FD8-2473-ED45-3686-E49CE3ABFF10}"/>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51D4BB06-41B5-048A-926D-72DA1F27CC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14876A6-8948-45C5-3F53-BA0FE89A0C9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F7B7AF6C-BA81-47DA-3E39-F86087C62E85}"/>
              </a:ext>
            </a:extLst>
          </p:cNvPr>
          <p:cNvPicPr>
            <a:picLocks noChangeAspect="1"/>
          </p:cNvPicPr>
          <p:nvPr/>
        </p:nvPicPr>
        <p:blipFill>
          <a:blip r:embed="rId4"/>
          <a:stretch>
            <a:fillRect/>
          </a:stretch>
        </p:blipFill>
        <p:spPr>
          <a:xfrm>
            <a:off x="2895600" y="625860"/>
            <a:ext cx="7342702" cy="5158678"/>
          </a:xfrm>
          <a:prstGeom prst="rect">
            <a:avLst/>
          </a:prstGeom>
        </p:spPr>
      </p:pic>
    </p:spTree>
    <p:extLst>
      <p:ext uri="{BB962C8B-B14F-4D97-AF65-F5344CB8AC3E}">
        <p14:creationId xmlns:p14="http://schemas.microsoft.com/office/powerpoint/2010/main" val="1216386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90138"/>
            <a:ext cx="10932160" cy="382156"/>
          </a:xfrm>
          <a:prstGeom prst="rect">
            <a:avLst/>
          </a:prstGeom>
        </p:spPr>
        <p:txBody>
          <a:bodyPr vert="horz" wrap="square" lIns="0" tIns="12700" rIns="0" bIns="0" rtlCol="0">
            <a:spAutoFit/>
          </a:bodyPr>
          <a:lstStyle/>
          <a:p>
            <a:pPr marL="63500" algn="ctr">
              <a:lnSpc>
                <a:spcPct val="100000"/>
              </a:lnSpc>
              <a:spcBef>
                <a:spcPts val="100"/>
              </a:spcBef>
            </a:pPr>
            <a:r>
              <a:rPr lang="en-US" dirty="0"/>
              <a:t>Natural Sciences: Biology </a:t>
            </a:r>
            <a:r>
              <a:rPr dirty="0"/>
              <a:t>(</a:t>
            </a:r>
            <a:r>
              <a:rPr lang="en-US" dirty="0"/>
              <a:t>C51</a:t>
            </a:r>
            <a:r>
              <a:rPr lang="en-US" spc="-50" dirty="0"/>
              <a:t> </a:t>
            </a:r>
            <a:r>
              <a:rPr lang="en-US" dirty="0"/>
              <a:t>&amp;</a:t>
            </a:r>
            <a:r>
              <a:rPr lang="en-US" spc="-60" dirty="0"/>
              <a:t> </a:t>
            </a:r>
            <a:r>
              <a:rPr lang="en-US" spc="-25" dirty="0"/>
              <a:t>C52</a:t>
            </a:r>
            <a:r>
              <a:rPr spc="-25"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17</a:t>
            </a:r>
            <a:endParaRPr sz="2000">
              <a:latin typeface="Century Gothic"/>
              <a:cs typeface="Century Gothic"/>
            </a:endParaRPr>
          </a:p>
        </p:txBody>
      </p:sp>
      <p:grpSp>
        <p:nvGrpSpPr>
          <p:cNvPr id="5" name="Group 4">
            <a:extLst>
              <a:ext uri="{FF2B5EF4-FFF2-40B4-BE49-F238E27FC236}">
                <a16:creationId xmlns:a16="http://schemas.microsoft.com/office/drawing/2014/main" id="{D532BD90-5362-B778-B7A9-47801A58CA54}"/>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2449C5CF-0F27-5F05-8243-4C10D67725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0197EF36-2BF1-AD2F-5ED0-104BB822838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0981F011-C18D-B6FB-B1B3-8ED7ABAEE511}"/>
              </a:ext>
            </a:extLst>
          </p:cNvPr>
          <p:cNvPicPr>
            <a:picLocks noChangeAspect="1"/>
          </p:cNvPicPr>
          <p:nvPr/>
        </p:nvPicPr>
        <p:blipFill>
          <a:blip r:embed="rId4"/>
          <a:stretch>
            <a:fillRect/>
          </a:stretch>
        </p:blipFill>
        <p:spPr>
          <a:xfrm>
            <a:off x="2288540" y="792572"/>
            <a:ext cx="7770772" cy="50208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22678"/>
            <a:ext cx="10932160" cy="509755"/>
          </a:xfrm>
          <a:prstGeom prst="rect">
            <a:avLst/>
          </a:prstGeom>
        </p:spPr>
        <p:txBody>
          <a:bodyPr vert="horz" wrap="square" lIns="0" tIns="139065" rIns="0" bIns="0" rtlCol="0">
            <a:spAutoFit/>
          </a:bodyPr>
          <a:lstStyle/>
          <a:p>
            <a:pPr marL="3404870">
              <a:lnSpc>
                <a:spcPct val="100000"/>
              </a:lnSpc>
              <a:spcBef>
                <a:spcPts val="100"/>
              </a:spcBef>
            </a:pPr>
            <a:r>
              <a:rPr lang="en-US" dirty="0"/>
              <a:t>Natural Sciences: Biology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18</a:t>
            </a:r>
            <a:endParaRPr sz="2000">
              <a:latin typeface="Century Gothic"/>
              <a:cs typeface="Century Gothic"/>
            </a:endParaRPr>
          </a:p>
        </p:txBody>
      </p:sp>
      <p:grpSp>
        <p:nvGrpSpPr>
          <p:cNvPr id="5" name="Group 4">
            <a:extLst>
              <a:ext uri="{FF2B5EF4-FFF2-40B4-BE49-F238E27FC236}">
                <a16:creationId xmlns:a16="http://schemas.microsoft.com/office/drawing/2014/main" id="{CB64368F-F89B-C3D1-4403-09D63D13A14E}"/>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8DACC54D-52AA-3A1E-DD26-7A2DB5DBFB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B85053D6-8F33-5FEA-885D-55AA80A01E3C}"/>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CB094B8-7DE0-444D-0708-2E03F9BBCF73}"/>
              </a:ext>
            </a:extLst>
          </p:cNvPr>
          <p:cNvPicPr>
            <a:picLocks noChangeAspect="1"/>
          </p:cNvPicPr>
          <p:nvPr/>
        </p:nvPicPr>
        <p:blipFill>
          <a:blip r:embed="rId4"/>
          <a:stretch>
            <a:fillRect/>
          </a:stretch>
        </p:blipFill>
        <p:spPr>
          <a:xfrm>
            <a:off x="2514600" y="830095"/>
            <a:ext cx="7620000" cy="49988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75197"/>
            <a:ext cx="10932160" cy="509755"/>
          </a:xfrm>
          <a:prstGeom prst="rect">
            <a:avLst/>
          </a:prstGeom>
        </p:spPr>
        <p:txBody>
          <a:bodyPr vert="horz" wrap="square" lIns="0" tIns="139065" rIns="0" bIns="0" rtlCol="0">
            <a:spAutoFit/>
          </a:bodyPr>
          <a:lstStyle/>
          <a:p>
            <a:pPr marL="3404870">
              <a:lnSpc>
                <a:spcPct val="100000"/>
              </a:lnSpc>
              <a:spcBef>
                <a:spcPts val="100"/>
              </a:spcBef>
            </a:pPr>
            <a:r>
              <a:rPr lang="en-US" dirty="0"/>
              <a:t>Natural Sciences: Biology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19</a:t>
            </a:r>
            <a:endParaRPr sz="2000">
              <a:latin typeface="Century Gothic"/>
              <a:cs typeface="Century Gothic"/>
            </a:endParaRPr>
          </a:p>
        </p:txBody>
      </p:sp>
      <p:grpSp>
        <p:nvGrpSpPr>
          <p:cNvPr id="5" name="Group 4">
            <a:extLst>
              <a:ext uri="{FF2B5EF4-FFF2-40B4-BE49-F238E27FC236}">
                <a16:creationId xmlns:a16="http://schemas.microsoft.com/office/drawing/2014/main" id="{E20AA325-8BE9-70A4-021E-C2A6FDD4AAF3}"/>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21D5EBF-4F7D-9224-B3D9-CFA4B42788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CCAC4D14-0390-2359-0EFC-E4575886F198}"/>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487EEF34-8C26-D5A3-BEC4-94BE5A91ABBD}"/>
              </a:ext>
            </a:extLst>
          </p:cNvPr>
          <p:cNvPicPr>
            <a:picLocks noChangeAspect="1"/>
          </p:cNvPicPr>
          <p:nvPr/>
        </p:nvPicPr>
        <p:blipFill>
          <a:blip r:embed="rId4"/>
          <a:stretch>
            <a:fillRect/>
          </a:stretch>
        </p:blipFill>
        <p:spPr>
          <a:xfrm>
            <a:off x="2514600" y="800353"/>
            <a:ext cx="7620000" cy="494378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350277"/>
            <a:ext cx="10932160" cy="382156"/>
          </a:xfrm>
          <a:prstGeom prst="rect">
            <a:avLst/>
          </a:prstGeom>
        </p:spPr>
        <p:txBody>
          <a:bodyPr vert="horz" wrap="square" lIns="0" tIns="12700" rIns="0" bIns="0" rtlCol="0">
            <a:spAutoFit/>
          </a:bodyPr>
          <a:lstStyle/>
          <a:p>
            <a:pPr marL="2758440">
              <a:lnSpc>
                <a:spcPct val="100000"/>
              </a:lnSpc>
              <a:spcBef>
                <a:spcPts val="100"/>
              </a:spcBef>
            </a:pPr>
            <a:r>
              <a:rPr lang="en-US" dirty="0"/>
              <a:t>Natural Sciences: Chemistry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20</a:t>
            </a:r>
            <a:endParaRPr sz="2000">
              <a:latin typeface="Century Gothic"/>
              <a:cs typeface="Century Gothic"/>
            </a:endParaRPr>
          </a:p>
        </p:txBody>
      </p:sp>
      <p:grpSp>
        <p:nvGrpSpPr>
          <p:cNvPr id="5" name="Group 4">
            <a:extLst>
              <a:ext uri="{FF2B5EF4-FFF2-40B4-BE49-F238E27FC236}">
                <a16:creationId xmlns:a16="http://schemas.microsoft.com/office/drawing/2014/main" id="{EC6AB493-501B-A58E-2303-CB51477A3736}"/>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AEC77549-41DA-A6E2-FD8B-E7F7071DAC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8786E2EB-BAD9-F96A-5B00-1FFB35664C81}"/>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3B1BEF5B-5166-ED7A-503D-8FC28C931865}"/>
              </a:ext>
            </a:extLst>
          </p:cNvPr>
          <p:cNvPicPr>
            <a:picLocks noChangeAspect="1"/>
          </p:cNvPicPr>
          <p:nvPr/>
        </p:nvPicPr>
        <p:blipFill>
          <a:blip r:embed="rId4"/>
          <a:stretch>
            <a:fillRect/>
          </a:stretch>
        </p:blipFill>
        <p:spPr>
          <a:xfrm>
            <a:off x="2590800" y="800353"/>
            <a:ext cx="7609038" cy="498075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199262"/>
            <a:ext cx="10932160" cy="509755"/>
          </a:xfrm>
          <a:prstGeom prst="rect">
            <a:avLst/>
          </a:prstGeom>
        </p:spPr>
        <p:txBody>
          <a:bodyPr vert="horz" wrap="square" lIns="0" tIns="139065" rIns="0" bIns="0" rtlCol="0">
            <a:spAutoFit/>
          </a:bodyPr>
          <a:lstStyle/>
          <a:p>
            <a:pPr marL="3366770">
              <a:lnSpc>
                <a:spcPct val="100000"/>
              </a:lnSpc>
              <a:spcBef>
                <a:spcPts val="100"/>
              </a:spcBef>
            </a:pPr>
            <a:r>
              <a:rPr lang="en-US" dirty="0"/>
              <a:t>Natural Sciences: Chemistry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21</a:t>
            </a:r>
            <a:endParaRPr sz="2000">
              <a:latin typeface="Century Gothic"/>
              <a:cs typeface="Century Gothic"/>
            </a:endParaRPr>
          </a:p>
        </p:txBody>
      </p:sp>
      <p:grpSp>
        <p:nvGrpSpPr>
          <p:cNvPr id="5" name="Group 4">
            <a:extLst>
              <a:ext uri="{FF2B5EF4-FFF2-40B4-BE49-F238E27FC236}">
                <a16:creationId xmlns:a16="http://schemas.microsoft.com/office/drawing/2014/main" id="{C0D5902A-1E85-BAE4-0CDC-DE2188AFAA6C}"/>
              </a:ext>
            </a:extLst>
          </p:cNvPr>
          <p:cNvGrpSpPr/>
          <p:nvPr/>
        </p:nvGrpSpPr>
        <p:grpSpPr>
          <a:xfrm>
            <a:off x="11405235" y="76200"/>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2FE90413-ED43-03E3-FEAF-47B75AD459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58828520-0319-6611-1D75-D3324FE0E04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EA050423-71CD-AF1B-202E-7CBC1A5B5F26}"/>
              </a:ext>
            </a:extLst>
          </p:cNvPr>
          <p:cNvPicPr>
            <a:picLocks noChangeAspect="1"/>
          </p:cNvPicPr>
          <p:nvPr/>
        </p:nvPicPr>
        <p:blipFill>
          <a:blip r:embed="rId4"/>
          <a:stretch>
            <a:fillRect/>
          </a:stretch>
        </p:blipFill>
        <p:spPr>
          <a:xfrm>
            <a:off x="2362200" y="769156"/>
            <a:ext cx="7620000" cy="499632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59957"/>
            <a:ext cx="10932160" cy="509755"/>
          </a:xfrm>
          <a:prstGeom prst="rect">
            <a:avLst/>
          </a:prstGeom>
        </p:spPr>
        <p:txBody>
          <a:bodyPr vert="horz" wrap="square" lIns="0" tIns="139065" rIns="0" bIns="0" rtlCol="0">
            <a:spAutoFit/>
          </a:bodyPr>
          <a:lstStyle/>
          <a:p>
            <a:pPr marL="3366770">
              <a:lnSpc>
                <a:spcPct val="100000"/>
              </a:lnSpc>
              <a:spcBef>
                <a:spcPts val="100"/>
              </a:spcBef>
            </a:pPr>
            <a:r>
              <a:rPr lang="en-US" dirty="0"/>
              <a:t>Natural Sciences: Chemistry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22</a:t>
            </a:r>
            <a:endParaRPr sz="2000">
              <a:latin typeface="Century Gothic"/>
              <a:cs typeface="Century Gothic"/>
            </a:endParaRPr>
          </a:p>
        </p:txBody>
      </p:sp>
      <p:grpSp>
        <p:nvGrpSpPr>
          <p:cNvPr id="5" name="Group 4">
            <a:extLst>
              <a:ext uri="{FF2B5EF4-FFF2-40B4-BE49-F238E27FC236}">
                <a16:creationId xmlns:a16="http://schemas.microsoft.com/office/drawing/2014/main" id="{7A5A3DD4-5F58-1715-786A-8DEB5EEC549B}"/>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3237941-DB3D-BA6A-3785-D47581ACF6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9F376D2-62A2-FF8D-5140-1BE6E3752189}"/>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6C454458-A08A-976B-A3E0-A5A9FC734782}"/>
              </a:ext>
            </a:extLst>
          </p:cNvPr>
          <p:cNvPicPr>
            <a:picLocks noChangeAspect="1"/>
          </p:cNvPicPr>
          <p:nvPr/>
        </p:nvPicPr>
        <p:blipFill>
          <a:blip r:embed="rId4"/>
          <a:stretch>
            <a:fillRect/>
          </a:stretch>
        </p:blipFill>
        <p:spPr>
          <a:xfrm>
            <a:off x="2275051" y="800353"/>
            <a:ext cx="7641897" cy="496153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19782" y="290138"/>
            <a:ext cx="8709915" cy="382156"/>
          </a:xfrm>
          <a:prstGeom prst="rect">
            <a:avLst/>
          </a:prstGeom>
        </p:spPr>
        <p:txBody>
          <a:bodyPr vert="horz" wrap="square" lIns="0" tIns="12700" rIns="0" bIns="0" rtlCol="0">
            <a:spAutoFit/>
          </a:bodyPr>
          <a:lstStyle/>
          <a:p>
            <a:pPr marL="2439035" marR="5080" indent="-2426970" algn="ctr">
              <a:lnSpc>
                <a:spcPct val="100000"/>
              </a:lnSpc>
              <a:spcBef>
                <a:spcPts val="100"/>
              </a:spcBef>
            </a:pPr>
            <a:r>
              <a:rPr lang="en-US" dirty="0"/>
              <a:t>Natural Sciences: Computer Science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29</a:t>
            </a:r>
            <a:endParaRPr sz="2000">
              <a:latin typeface="Century Gothic"/>
              <a:cs typeface="Century Gothic"/>
            </a:endParaRPr>
          </a:p>
        </p:txBody>
      </p:sp>
      <p:grpSp>
        <p:nvGrpSpPr>
          <p:cNvPr id="5" name="Group 4">
            <a:extLst>
              <a:ext uri="{FF2B5EF4-FFF2-40B4-BE49-F238E27FC236}">
                <a16:creationId xmlns:a16="http://schemas.microsoft.com/office/drawing/2014/main" id="{E0C40E87-1DD8-635C-5469-E7C52B3F8F13}"/>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1ADF3603-2A87-8A98-D549-D92AF3B09A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2F38F8B3-E65A-5DA0-0439-75D025C25D4F}"/>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62C6037-CABC-AF60-8D49-4F817B10DF4D}"/>
              </a:ext>
            </a:extLst>
          </p:cNvPr>
          <p:cNvPicPr>
            <a:picLocks noChangeAspect="1"/>
          </p:cNvPicPr>
          <p:nvPr/>
        </p:nvPicPr>
        <p:blipFill>
          <a:blip r:embed="rId4"/>
          <a:stretch>
            <a:fillRect/>
          </a:stretch>
        </p:blipFill>
        <p:spPr>
          <a:xfrm>
            <a:off x="2364740" y="792572"/>
            <a:ext cx="7620000" cy="497980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37561"/>
            <a:ext cx="10932160" cy="509755"/>
          </a:xfrm>
          <a:prstGeom prst="rect">
            <a:avLst/>
          </a:prstGeom>
        </p:spPr>
        <p:txBody>
          <a:bodyPr vert="horz" wrap="square" lIns="0" tIns="139065" rIns="0" bIns="0" rtlCol="0">
            <a:spAutoFit/>
          </a:bodyPr>
          <a:lstStyle/>
          <a:p>
            <a:pPr marL="2548890">
              <a:lnSpc>
                <a:spcPct val="100000"/>
              </a:lnSpc>
              <a:spcBef>
                <a:spcPts val="100"/>
              </a:spcBef>
            </a:pPr>
            <a:r>
              <a:rPr lang="en-US" dirty="0"/>
              <a:t>Natural Sciences: Computer Science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30</a:t>
            </a:r>
            <a:endParaRPr sz="2000">
              <a:latin typeface="Century Gothic"/>
              <a:cs typeface="Century Gothic"/>
            </a:endParaRPr>
          </a:p>
        </p:txBody>
      </p:sp>
      <p:grpSp>
        <p:nvGrpSpPr>
          <p:cNvPr id="5" name="Group 4">
            <a:extLst>
              <a:ext uri="{FF2B5EF4-FFF2-40B4-BE49-F238E27FC236}">
                <a16:creationId xmlns:a16="http://schemas.microsoft.com/office/drawing/2014/main" id="{DA7FCEA3-1D26-E4AC-90D3-A26641C16244}"/>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A500D7D2-EEFB-11AD-EFD5-53A157EF74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5FA6F64-85C8-5DDD-BAFB-DD43D8014B23}"/>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20343B0F-EFA9-BFC6-99F0-4E1C29E6DE49}"/>
              </a:ext>
            </a:extLst>
          </p:cNvPr>
          <p:cNvPicPr>
            <a:picLocks noChangeAspect="1"/>
          </p:cNvPicPr>
          <p:nvPr/>
        </p:nvPicPr>
        <p:blipFill>
          <a:blip r:embed="rId4"/>
          <a:stretch>
            <a:fillRect/>
          </a:stretch>
        </p:blipFill>
        <p:spPr>
          <a:xfrm>
            <a:off x="2590800" y="792572"/>
            <a:ext cx="7696200" cy="503213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22678"/>
            <a:ext cx="10932160" cy="509755"/>
          </a:xfrm>
          <a:prstGeom prst="rect">
            <a:avLst/>
          </a:prstGeom>
        </p:spPr>
        <p:txBody>
          <a:bodyPr vert="horz" wrap="square" lIns="0" tIns="139065" rIns="0" bIns="0" rtlCol="0">
            <a:spAutoFit/>
          </a:bodyPr>
          <a:lstStyle/>
          <a:p>
            <a:pPr marL="2548890">
              <a:lnSpc>
                <a:spcPct val="100000"/>
              </a:lnSpc>
              <a:spcBef>
                <a:spcPts val="100"/>
              </a:spcBef>
            </a:pPr>
            <a:r>
              <a:rPr lang="en-US" dirty="0"/>
              <a:t>Natural Sciences: Computer Science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31</a:t>
            </a:r>
            <a:endParaRPr sz="2000">
              <a:latin typeface="Century Gothic"/>
              <a:cs typeface="Century Gothic"/>
            </a:endParaRPr>
          </a:p>
        </p:txBody>
      </p:sp>
      <p:grpSp>
        <p:nvGrpSpPr>
          <p:cNvPr id="5" name="Group 4">
            <a:extLst>
              <a:ext uri="{FF2B5EF4-FFF2-40B4-BE49-F238E27FC236}">
                <a16:creationId xmlns:a16="http://schemas.microsoft.com/office/drawing/2014/main" id="{655BC085-7E07-BF25-88F8-74207FB65BB4}"/>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4F7D4A46-F47D-B425-9AB7-69879E3F0C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87AC1BDE-326C-5115-F101-9FCDAE3714E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B6A25F16-D9AF-D336-A2C3-7279AB4240DB}"/>
              </a:ext>
            </a:extLst>
          </p:cNvPr>
          <p:cNvPicPr>
            <a:picLocks noChangeAspect="1"/>
          </p:cNvPicPr>
          <p:nvPr/>
        </p:nvPicPr>
        <p:blipFill>
          <a:blip r:embed="rId4"/>
          <a:stretch>
            <a:fillRect/>
          </a:stretch>
        </p:blipFill>
        <p:spPr>
          <a:xfrm>
            <a:off x="2590800" y="792572"/>
            <a:ext cx="7696200" cy="502676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3A861-7341-9480-86A0-13A2CFCD927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E9A5E25-6F1B-5942-6253-618BFD2722AC}"/>
              </a:ext>
            </a:extLst>
          </p:cNvPr>
          <p:cNvSpPr txBox="1">
            <a:spLocks noGrp="1"/>
          </p:cNvSpPr>
          <p:nvPr>
            <p:ph type="ctrTitle"/>
          </p:nvPr>
        </p:nvSpPr>
        <p:spPr>
          <a:xfrm>
            <a:off x="629920" y="222678"/>
            <a:ext cx="10932160" cy="879087"/>
          </a:xfrm>
          <a:prstGeom prst="rect">
            <a:avLst/>
          </a:prstGeom>
        </p:spPr>
        <p:txBody>
          <a:bodyPr vert="horz" wrap="square" lIns="0" tIns="139065" rIns="0" bIns="0" rtlCol="0">
            <a:spAutoFit/>
          </a:bodyPr>
          <a:lstStyle/>
          <a:p>
            <a:pPr marL="114300" algn="ctr">
              <a:lnSpc>
                <a:spcPct val="100000"/>
              </a:lnSpc>
              <a:spcBef>
                <a:spcPts val="100"/>
              </a:spcBef>
            </a:pPr>
            <a:r>
              <a:rPr lang="en-US" dirty="0"/>
              <a:t>Natural Sciences: Interdisciplinary Program in Natural Sciences </a:t>
            </a:r>
            <a:br>
              <a:rPr lang="en-US" dirty="0"/>
            </a:br>
            <a:r>
              <a:rPr spc="-10" dirty="0"/>
              <a:t>(</a:t>
            </a:r>
            <a:r>
              <a:rPr lang="en-US" spc="-10" dirty="0"/>
              <a:t>C51</a:t>
            </a:r>
            <a:r>
              <a:rPr lang="en-US" spc="-50" dirty="0"/>
              <a:t> </a:t>
            </a:r>
            <a:r>
              <a:rPr lang="en-US" dirty="0"/>
              <a:t>&amp;</a:t>
            </a:r>
            <a:r>
              <a:rPr lang="en-US" spc="-60" dirty="0"/>
              <a:t> </a:t>
            </a:r>
            <a:r>
              <a:rPr spc="-10" dirty="0"/>
              <a:t>C</a:t>
            </a:r>
            <a:r>
              <a:rPr lang="en-US" spc="-10" dirty="0"/>
              <a:t>5</a:t>
            </a:r>
            <a:r>
              <a:rPr spc="-10" dirty="0"/>
              <a:t>2)</a:t>
            </a:r>
          </a:p>
        </p:txBody>
      </p:sp>
      <p:sp>
        <p:nvSpPr>
          <p:cNvPr id="4" name="object 4">
            <a:extLst>
              <a:ext uri="{FF2B5EF4-FFF2-40B4-BE49-F238E27FC236}">
                <a16:creationId xmlns:a16="http://schemas.microsoft.com/office/drawing/2014/main" id="{C615D290-F4AB-A955-8DFC-3F55CDDCF763}"/>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31</a:t>
            </a:r>
            <a:endParaRPr sz="2000">
              <a:latin typeface="Century Gothic"/>
              <a:cs typeface="Century Gothic"/>
            </a:endParaRPr>
          </a:p>
        </p:txBody>
      </p:sp>
      <p:grpSp>
        <p:nvGrpSpPr>
          <p:cNvPr id="5" name="Group 4">
            <a:extLst>
              <a:ext uri="{FF2B5EF4-FFF2-40B4-BE49-F238E27FC236}">
                <a16:creationId xmlns:a16="http://schemas.microsoft.com/office/drawing/2014/main" id="{A9CB18E1-FF7C-610D-224B-5B6514E86F72}"/>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C674E755-30EF-D7AF-5495-BFE6F48C8D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D232243-F30B-2EAE-8654-7B45192730E4}"/>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6E46D953-447F-4690-C55E-112D3BDC4539}"/>
              </a:ext>
            </a:extLst>
          </p:cNvPr>
          <p:cNvPicPr>
            <a:picLocks noChangeAspect="1"/>
          </p:cNvPicPr>
          <p:nvPr/>
        </p:nvPicPr>
        <p:blipFill>
          <a:blip r:embed="rId4"/>
          <a:stretch>
            <a:fillRect/>
          </a:stretch>
        </p:blipFill>
        <p:spPr>
          <a:xfrm>
            <a:off x="2971800" y="1137749"/>
            <a:ext cx="6629400" cy="4582502"/>
          </a:xfrm>
          <a:prstGeom prst="rect">
            <a:avLst/>
          </a:prstGeom>
        </p:spPr>
      </p:pic>
    </p:spTree>
    <p:extLst>
      <p:ext uri="{BB962C8B-B14F-4D97-AF65-F5344CB8AC3E}">
        <p14:creationId xmlns:p14="http://schemas.microsoft.com/office/powerpoint/2010/main" val="28860962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9E707-7145-C841-3BA9-0C27CD66765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BBA1CDC-A96B-850E-DD99-2843AF115E13}"/>
              </a:ext>
            </a:extLst>
          </p:cNvPr>
          <p:cNvSpPr txBox="1">
            <a:spLocks noGrp="1"/>
          </p:cNvSpPr>
          <p:nvPr>
            <p:ph type="ctrTitle"/>
          </p:nvPr>
        </p:nvSpPr>
        <p:spPr>
          <a:xfrm>
            <a:off x="629920" y="222678"/>
            <a:ext cx="10932160" cy="879087"/>
          </a:xfrm>
          <a:prstGeom prst="rect">
            <a:avLst/>
          </a:prstGeom>
        </p:spPr>
        <p:txBody>
          <a:bodyPr vert="horz" wrap="square" lIns="0" tIns="139065" rIns="0" bIns="0" rtlCol="0">
            <a:spAutoFit/>
          </a:bodyPr>
          <a:lstStyle/>
          <a:p>
            <a:pPr marL="114300" algn="ctr">
              <a:lnSpc>
                <a:spcPct val="100000"/>
              </a:lnSpc>
              <a:spcBef>
                <a:spcPts val="100"/>
              </a:spcBef>
            </a:pPr>
            <a:r>
              <a:rPr lang="en-US" dirty="0"/>
              <a:t>Natural Sciences: Interdisciplinary Program in Natural Sciences </a:t>
            </a:r>
            <a:br>
              <a:rPr lang="en-US" dirty="0"/>
            </a:br>
            <a:r>
              <a:rPr spc="-10" dirty="0"/>
              <a:t>(</a:t>
            </a:r>
            <a:r>
              <a:rPr lang="en-US" spc="-10" dirty="0"/>
              <a:t>C51</a:t>
            </a:r>
            <a:r>
              <a:rPr spc="-10" dirty="0"/>
              <a:t>)</a:t>
            </a:r>
          </a:p>
        </p:txBody>
      </p:sp>
      <p:sp>
        <p:nvSpPr>
          <p:cNvPr id="4" name="object 4">
            <a:extLst>
              <a:ext uri="{FF2B5EF4-FFF2-40B4-BE49-F238E27FC236}">
                <a16:creationId xmlns:a16="http://schemas.microsoft.com/office/drawing/2014/main" id="{5B25C40A-0F00-BDDA-965F-02503198411B}"/>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31</a:t>
            </a:r>
            <a:endParaRPr sz="2000">
              <a:latin typeface="Century Gothic"/>
              <a:cs typeface="Century Gothic"/>
            </a:endParaRPr>
          </a:p>
        </p:txBody>
      </p:sp>
      <p:grpSp>
        <p:nvGrpSpPr>
          <p:cNvPr id="5" name="Group 4">
            <a:extLst>
              <a:ext uri="{FF2B5EF4-FFF2-40B4-BE49-F238E27FC236}">
                <a16:creationId xmlns:a16="http://schemas.microsoft.com/office/drawing/2014/main" id="{E20D7006-AA48-6890-DF5A-57BDC4A4653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7C5282CF-5895-C15B-C601-775D490870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57911F1F-5296-BC96-BC9A-9FF2D20D9B0C}"/>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2DCEE61A-842E-08B7-969C-32A4C0795526}"/>
              </a:ext>
            </a:extLst>
          </p:cNvPr>
          <p:cNvPicPr>
            <a:picLocks noChangeAspect="1"/>
          </p:cNvPicPr>
          <p:nvPr/>
        </p:nvPicPr>
        <p:blipFill>
          <a:blip r:embed="rId4"/>
          <a:stretch>
            <a:fillRect/>
          </a:stretch>
        </p:blipFill>
        <p:spPr>
          <a:xfrm>
            <a:off x="2895600" y="1199427"/>
            <a:ext cx="6629401" cy="4587404"/>
          </a:xfrm>
          <a:prstGeom prst="rect">
            <a:avLst/>
          </a:prstGeom>
        </p:spPr>
      </p:pic>
    </p:spTree>
    <p:extLst>
      <p:ext uri="{BB962C8B-B14F-4D97-AF65-F5344CB8AC3E}">
        <p14:creationId xmlns:p14="http://schemas.microsoft.com/office/powerpoint/2010/main" val="3839560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85836-36F1-51FE-371E-D58D01861E5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82D20A5-D513-3CA7-BA35-A6BA45B4E226}"/>
              </a:ext>
            </a:extLst>
          </p:cNvPr>
          <p:cNvSpPr txBox="1">
            <a:spLocks noGrp="1"/>
          </p:cNvSpPr>
          <p:nvPr>
            <p:ph type="ctrTitle"/>
          </p:nvPr>
        </p:nvSpPr>
        <p:spPr>
          <a:xfrm>
            <a:off x="629920" y="222678"/>
            <a:ext cx="10932160" cy="879087"/>
          </a:xfrm>
          <a:prstGeom prst="rect">
            <a:avLst/>
          </a:prstGeom>
        </p:spPr>
        <p:txBody>
          <a:bodyPr vert="horz" wrap="square" lIns="0" tIns="139065" rIns="0" bIns="0" rtlCol="0">
            <a:spAutoFit/>
          </a:bodyPr>
          <a:lstStyle/>
          <a:p>
            <a:pPr marL="114300" algn="ctr">
              <a:lnSpc>
                <a:spcPct val="100000"/>
              </a:lnSpc>
              <a:spcBef>
                <a:spcPts val="100"/>
              </a:spcBef>
            </a:pPr>
            <a:r>
              <a:rPr lang="en-US" dirty="0"/>
              <a:t>Natural Sciences: Interdisciplinary Program in Natural Sciences </a:t>
            </a:r>
            <a:br>
              <a:rPr lang="en-US" dirty="0"/>
            </a:br>
            <a:r>
              <a:rPr spc="-10" dirty="0"/>
              <a:t>(</a:t>
            </a:r>
            <a:r>
              <a:rPr lang="en-US" spc="-10" dirty="0"/>
              <a:t>C52</a:t>
            </a:r>
            <a:r>
              <a:rPr spc="-10" dirty="0"/>
              <a:t>)</a:t>
            </a:r>
          </a:p>
        </p:txBody>
      </p:sp>
      <p:sp>
        <p:nvSpPr>
          <p:cNvPr id="4" name="object 4">
            <a:extLst>
              <a:ext uri="{FF2B5EF4-FFF2-40B4-BE49-F238E27FC236}">
                <a16:creationId xmlns:a16="http://schemas.microsoft.com/office/drawing/2014/main" id="{6A15D976-62EC-C69C-13CA-11522F2ADF83}"/>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31</a:t>
            </a:r>
            <a:endParaRPr sz="2000">
              <a:latin typeface="Century Gothic"/>
              <a:cs typeface="Century Gothic"/>
            </a:endParaRPr>
          </a:p>
        </p:txBody>
      </p:sp>
      <p:grpSp>
        <p:nvGrpSpPr>
          <p:cNvPr id="5" name="Group 4">
            <a:extLst>
              <a:ext uri="{FF2B5EF4-FFF2-40B4-BE49-F238E27FC236}">
                <a16:creationId xmlns:a16="http://schemas.microsoft.com/office/drawing/2014/main" id="{CAC8B71E-1E43-54CB-1FDD-DEB5D58FB1C8}"/>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3CF371A-BED8-5258-12F5-2CC71E46B3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F2BC7A1-BF9E-75BD-51EF-C2095788F017}"/>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6A5A4877-4EE5-9483-35E3-B1AB706C8018}"/>
              </a:ext>
            </a:extLst>
          </p:cNvPr>
          <p:cNvPicPr>
            <a:picLocks noChangeAspect="1"/>
          </p:cNvPicPr>
          <p:nvPr/>
        </p:nvPicPr>
        <p:blipFill>
          <a:blip r:embed="rId4"/>
          <a:stretch>
            <a:fillRect/>
          </a:stretch>
        </p:blipFill>
        <p:spPr>
          <a:xfrm>
            <a:off x="2895600" y="1130553"/>
            <a:ext cx="6781800" cy="4685081"/>
          </a:xfrm>
          <a:prstGeom prst="rect">
            <a:avLst/>
          </a:prstGeom>
        </p:spPr>
      </p:pic>
    </p:spTree>
    <p:extLst>
      <p:ext uri="{BB962C8B-B14F-4D97-AF65-F5344CB8AC3E}">
        <p14:creationId xmlns:p14="http://schemas.microsoft.com/office/powerpoint/2010/main" val="2805039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BF7A-6172-165C-1C39-7F0E3127B2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C1D4FFE-61C6-D391-58B4-18D35CB95B80}"/>
              </a:ext>
            </a:extLst>
          </p:cNvPr>
          <p:cNvSpPr txBox="1">
            <a:spLocks noGrp="1"/>
          </p:cNvSpPr>
          <p:nvPr>
            <p:ph type="ctrTitle"/>
          </p:nvPr>
        </p:nvSpPr>
        <p:spPr>
          <a:xfrm>
            <a:off x="629920" y="222678"/>
            <a:ext cx="10932160" cy="509755"/>
          </a:xfrm>
          <a:prstGeom prst="rect">
            <a:avLst/>
          </a:prstGeom>
        </p:spPr>
        <p:txBody>
          <a:bodyPr vert="horz" wrap="square" lIns="0" tIns="139065" rIns="0" bIns="0" rtlCol="0">
            <a:spAutoFit/>
          </a:bodyPr>
          <a:lstStyle/>
          <a:p>
            <a:pPr marL="114300" algn="ctr">
              <a:lnSpc>
                <a:spcPct val="100000"/>
              </a:lnSpc>
              <a:spcBef>
                <a:spcPts val="100"/>
              </a:spcBef>
            </a:pPr>
            <a:r>
              <a:rPr lang="en-US" dirty="0"/>
              <a:t>Natural Sciences: Mathematics </a:t>
            </a:r>
            <a:r>
              <a:rPr spc="-10" dirty="0"/>
              <a:t>(</a:t>
            </a:r>
            <a:r>
              <a:rPr lang="en-US" spc="-10" dirty="0"/>
              <a:t>C51</a:t>
            </a:r>
            <a:r>
              <a:rPr lang="en-US" spc="-50" dirty="0"/>
              <a:t> </a:t>
            </a:r>
            <a:r>
              <a:rPr lang="en-US" dirty="0"/>
              <a:t>&amp;</a:t>
            </a:r>
            <a:r>
              <a:rPr lang="en-US" spc="-60" dirty="0"/>
              <a:t> </a:t>
            </a:r>
            <a:r>
              <a:rPr spc="-10" dirty="0"/>
              <a:t>C</a:t>
            </a:r>
            <a:r>
              <a:rPr lang="en-US" spc="-10" dirty="0"/>
              <a:t>5</a:t>
            </a:r>
            <a:r>
              <a:rPr spc="-10" dirty="0"/>
              <a:t>2)</a:t>
            </a:r>
          </a:p>
        </p:txBody>
      </p:sp>
      <p:sp>
        <p:nvSpPr>
          <p:cNvPr id="4" name="object 4">
            <a:extLst>
              <a:ext uri="{FF2B5EF4-FFF2-40B4-BE49-F238E27FC236}">
                <a16:creationId xmlns:a16="http://schemas.microsoft.com/office/drawing/2014/main" id="{5FE20062-0967-BB73-BD60-9C5441DCF916}"/>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31</a:t>
            </a:r>
            <a:endParaRPr sz="2000">
              <a:latin typeface="Century Gothic"/>
              <a:cs typeface="Century Gothic"/>
            </a:endParaRPr>
          </a:p>
        </p:txBody>
      </p:sp>
      <p:grpSp>
        <p:nvGrpSpPr>
          <p:cNvPr id="5" name="Group 4">
            <a:extLst>
              <a:ext uri="{FF2B5EF4-FFF2-40B4-BE49-F238E27FC236}">
                <a16:creationId xmlns:a16="http://schemas.microsoft.com/office/drawing/2014/main" id="{E6E574A9-DB4C-3F9B-BC17-76FEFE763D1F}"/>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17BB469-3584-B125-5AD2-A137701B00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CC8DADC1-8FFA-EE95-B921-673DD9AC6BE9}"/>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81497C17-6D12-7428-8AB5-F5423AC6E34A}"/>
              </a:ext>
            </a:extLst>
          </p:cNvPr>
          <p:cNvPicPr>
            <a:picLocks noChangeAspect="1"/>
          </p:cNvPicPr>
          <p:nvPr/>
        </p:nvPicPr>
        <p:blipFill>
          <a:blip r:embed="rId4"/>
          <a:stretch>
            <a:fillRect/>
          </a:stretch>
        </p:blipFill>
        <p:spPr>
          <a:xfrm>
            <a:off x="2344748" y="792572"/>
            <a:ext cx="7502503" cy="4948289"/>
          </a:xfrm>
          <a:prstGeom prst="rect">
            <a:avLst/>
          </a:prstGeom>
        </p:spPr>
      </p:pic>
    </p:spTree>
    <p:extLst>
      <p:ext uri="{BB962C8B-B14F-4D97-AF65-F5344CB8AC3E}">
        <p14:creationId xmlns:p14="http://schemas.microsoft.com/office/powerpoint/2010/main" val="1338609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E00EE-C11F-45CC-EE7F-6D03545578A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0E3259E-6055-CDF3-C329-8F2314902855}"/>
              </a:ext>
            </a:extLst>
          </p:cNvPr>
          <p:cNvSpPr txBox="1">
            <a:spLocks noGrp="1"/>
          </p:cNvSpPr>
          <p:nvPr>
            <p:ph type="ctrTitle"/>
          </p:nvPr>
        </p:nvSpPr>
        <p:spPr>
          <a:xfrm>
            <a:off x="629920" y="222678"/>
            <a:ext cx="10932160" cy="509755"/>
          </a:xfrm>
          <a:prstGeom prst="rect">
            <a:avLst/>
          </a:prstGeom>
        </p:spPr>
        <p:txBody>
          <a:bodyPr vert="horz" wrap="square" lIns="0" tIns="139065" rIns="0" bIns="0" rtlCol="0">
            <a:spAutoFit/>
          </a:bodyPr>
          <a:lstStyle/>
          <a:p>
            <a:pPr marL="114300" algn="ctr">
              <a:lnSpc>
                <a:spcPct val="100000"/>
              </a:lnSpc>
              <a:spcBef>
                <a:spcPts val="100"/>
              </a:spcBef>
            </a:pPr>
            <a:r>
              <a:rPr lang="en-US" dirty="0"/>
              <a:t>Natural Sciences: Mathematics </a:t>
            </a:r>
            <a:r>
              <a:rPr spc="-10" dirty="0"/>
              <a:t>(</a:t>
            </a:r>
            <a:r>
              <a:rPr lang="en-US" spc="-10" dirty="0"/>
              <a:t>C51</a:t>
            </a:r>
            <a:r>
              <a:rPr spc="-10" dirty="0"/>
              <a:t>)</a:t>
            </a:r>
          </a:p>
        </p:txBody>
      </p:sp>
      <p:sp>
        <p:nvSpPr>
          <p:cNvPr id="4" name="object 4">
            <a:extLst>
              <a:ext uri="{FF2B5EF4-FFF2-40B4-BE49-F238E27FC236}">
                <a16:creationId xmlns:a16="http://schemas.microsoft.com/office/drawing/2014/main" id="{619EFF26-1825-8A79-58F3-24E859AFE25B}"/>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31</a:t>
            </a:r>
            <a:endParaRPr sz="2000">
              <a:latin typeface="Century Gothic"/>
              <a:cs typeface="Century Gothic"/>
            </a:endParaRPr>
          </a:p>
        </p:txBody>
      </p:sp>
      <p:grpSp>
        <p:nvGrpSpPr>
          <p:cNvPr id="5" name="Group 4">
            <a:extLst>
              <a:ext uri="{FF2B5EF4-FFF2-40B4-BE49-F238E27FC236}">
                <a16:creationId xmlns:a16="http://schemas.microsoft.com/office/drawing/2014/main" id="{E1195A2C-0C82-1151-A518-6B3C2D4FD91E}"/>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BB77244-2F70-DB65-ECFF-0F3DA495D8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09AADEBD-BEE8-FCEE-96A4-69C23FCC7DDF}"/>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0A64331-E75A-65AB-06B3-3B8EED584438}"/>
              </a:ext>
            </a:extLst>
          </p:cNvPr>
          <p:cNvPicPr>
            <a:picLocks noChangeAspect="1"/>
          </p:cNvPicPr>
          <p:nvPr/>
        </p:nvPicPr>
        <p:blipFill>
          <a:blip r:embed="rId4"/>
          <a:stretch>
            <a:fillRect/>
          </a:stretch>
        </p:blipFill>
        <p:spPr>
          <a:xfrm>
            <a:off x="2240106" y="732433"/>
            <a:ext cx="7711787" cy="5064457"/>
          </a:xfrm>
          <a:prstGeom prst="rect">
            <a:avLst/>
          </a:prstGeom>
        </p:spPr>
      </p:pic>
    </p:spTree>
    <p:extLst>
      <p:ext uri="{BB962C8B-B14F-4D97-AF65-F5344CB8AC3E}">
        <p14:creationId xmlns:p14="http://schemas.microsoft.com/office/powerpoint/2010/main" val="10899752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647FF-B83C-C0EF-0B09-27E68B3DDBF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C495A1B-C3F2-D8BE-7119-43EDBF19F52F}"/>
              </a:ext>
            </a:extLst>
          </p:cNvPr>
          <p:cNvSpPr txBox="1">
            <a:spLocks noGrp="1"/>
          </p:cNvSpPr>
          <p:nvPr>
            <p:ph type="ctrTitle"/>
          </p:nvPr>
        </p:nvSpPr>
        <p:spPr>
          <a:xfrm>
            <a:off x="629920" y="222678"/>
            <a:ext cx="10932160" cy="509755"/>
          </a:xfrm>
          <a:prstGeom prst="rect">
            <a:avLst/>
          </a:prstGeom>
        </p:spPr>
        <p:txBody>
          <a:bodyPr vert="horz" wrap="square" lIns="0" tIns="139065" rIns="0" bIns="0" rtlCol="0">
            <a:spAutoFit/>
          </a:bodyPr>
          <a:lstStyle/>
          <a:p>
            <a:pPr marL="114300" algn="ctr">
              <a:lnSpc>
                <a:spcPct val="100000"/>
              </a:lnSpc>
              <a:spcBef>
                <a:spcPts val="100"/>
              </a:spcBef>
            </a:pPr>
            <a:r>
              <a:rPr lang="en-US" dirty="0"/>
              <a:t>Natural Sciences: Mathematics </a:t>
            </a:r>
            <a:r>
              <a:rPr spc="-10" dirty="0"/>
              <a:t>(</a:t>
            </a:r>
            <a:r>
              <a:rPr lang="en-US" spc="-10" dirty="0"/>
              <a:t>C52</a:t>
            </a:r>
            <a:r>
              <a:rPr spc="-10" dirty="0"/>
              <a:t>)</a:t>
            </a:r>
          </a:p>
        </p:txBody>
      </p:sp>
      <p:sp>
        <p:nvSpPr>
          <p:cNvPr id="4" name="object 4">
            <a:extLst>
              <a:ext uri="{FF2B5EF4-FFF2-40B4-BE49-F238E27FC236}">
                <a16:creationId xmlns:a16="http://schemas.microsoft.com/office/drawing/2014/main" id="{3DE8E5DB-2625-EC35-1EEA-0888526173F1}"/>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31</a:t>
            </a:r>
            <a:endParaRPr sz="2000">
              <a:latin typeface="Century Gothic"/>
              <a:cs typeface="Century Gothic"/>
            </a:endParaRPr>
          </a:p>
        </p:txBody>
      </p:sp>
      <p:grpSp>
        <p:nvGrpSpPr>
          <p:cNvPr id="5" name="Group 4">
            <a:extLst>
              <a:ext uri="{FF2B5EF4-FFF2-40B4-BE49-F238E27FC236}">
                <a16:creationId xmlns:a16="http://schemas.microsoft.com/office/drawing/2014/main" id="{CDC1F1F7-36C6-D151-E7DE-C70C71EAAD19}"/>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8F7FB693-3132-47A9-20C0-22508EECDB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447EE91-D326-CAD5-D077-86E274BD86E3}"/>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33E56F50-B65D-5AD2-A72F-44657B103680}"/>
              </a:ext>
            </a:extLst>
          </p:cNvPr>
          <p:cNvPicPr>
            <a:picLocks noChangeAspect="1"/>
          </p:cNvPicPr>
          <p:nvPr/>
        </p:nvPicPr>
        <p:blipFill>
          <a:blip r:embed="rId4"/>
          <a:stretch>
            <a:fillRect/>
          </a:stretch>
        </p:blipFill>
        <p:spPr>
          <a:xfrm>
            <a:off x="2247900" y="732433"/>
            <a:ext cx="7696200" cy="5059386"/>
          </a:xfrm>
          <a:prstGeom prst="rect">
            <a:avLst/>
          </a:prstGeom>
        </p:spPr>
      </p:pic>
    </p:spTree>
    <p:extLst>
      <p:ext uri="{BB962C8B-B14F-4D97-AF65-F5344CB8AC3E}">
        <p14:creationId xmlns:p14="http://schemas.microsoft.com/office/powerpoint/2010/main" val="3202347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90138"/>
            <a:ext cx="10932160" cy="382156"/>
          </a:xfrm>
          <a:prstGeom prst="rect">
            <a:avLst/>
          </a:prstGeom>
        </p:spPr>
        <p:txBody>
          <a:bodyPr vert="horz" wrap="square" lIns="0" tIns="12700" rIns="0" bIns="0" rtlCol="0">
            <a:spAutoFit/>
          </a:bodyPr>
          <a:lstStyle/>
          <a:p>
            <a:pPr marL="923290" algn="ctr">
              <a:lnSpc>
                <a:spcPct val="100000"/>
              </a:lnSpc>
              <a:spcBef>
                <a:spcPts val="100"/>
              </a:spcBef>
            </a:pPr>
            <a:r>
              <a:rPr lang="en-US" dirty="0"/>
              <a:t>Natural Sciences: Nutrition and Dietetics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26</a:t>
            </a:r>
            <a:endParaRPr sz="2000">
              <a:latin typeface="Century Gothic"/>
              <a:cs typeface="Century Gothic"/>
            </a:endParaRPr>
          </a:p>
        </p:txBody>
      </p:sp>
      <p:grpSp>
        <p:nvGrpSpPr>
          <p:cNvPr id="5" name="Group 4">
            <a:extLst>
              <a:ext uri="{FF2B5EF4-FFF2-40B4-BE49-F238E27FC236}">
                <a16:creationId xmlns:a16="http://schemas.microsoft.com/office/drawing/2014/main" id="{8805EABB-C54F-C318-4A32-5704902A820F}"/>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32C96B3-7C10-247F-9569-18EE181070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6ED27D6-2A59-8459-9FE5-2CCA2BA70D3C}"/>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F4234E1-8927-9B15-8D24-8ED60A7E7CE4}"/>
              </a:ext>
            </a:extLst>
          </p:cNvPr>
          <p:cNvPicPr>
            <a:picLocks noChangeAspect="1"/>
          </p:cNvPicPr>
          <p:nvPr/>
        </p:nvPicPr>
        <p:blipFill>
          <a:blip r:embed="rId4"/>
          <a:stretch>
            <a:fillRect/>
          </a:stretch>
        </p:blipFill>
        <p:spPr>
          <a:xfrm>
            <a:off x="2590800" y="672294"/>
            <a:ext cx="7880638" cy="514430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22678"/>
            <a:ext cx="10932160" cy="509755"/>
          </a:xfrm>
          <a:prstGeom prst="rect">
            <a:avLst/>
          </a:prstGeom>
        </p:spPr>
        <p:txBody>
          <a:bodyPr vert="horz" wrap="square" lIns="0" tIns="139065" rIns="0" bIns="0" rtlCol="0">
            <a:spAutoFit/>
          </a:bodyPr>
          <a:lstStyle/>
          <a:p>
            <a:pPr marL="2502535">
              <a:lnSpc>
                <a:spcPct val="100000"/>
              </a:lnSpc>
              <a:spcBef>
                <a:spcPts val="100"/>
              </a:spcBef>
            </a:pPr>
            <a:r>
              <a:rPr lang="en-US" dirty="0"/>
              <a:t>Natural Sciences: Nutrition and Dietetics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27</a:t>
            </a:r>
            <a:endParaRPr sz="2000">
              <a:latin typeface="Century Gothic"/>
              <a:cs typeface="Century Gothic"/>
            </a:endParaRPr>
          </a:p>
        </p:txBody>
      </p:sp>
      <p:grpSp>
        <p:nvGrpSpPr>
          <p:cNvPr id="5" name="Group 4">
            <a:extLst>
              <a:ext uri="{FF2B5EF4-FFF2-40B4-BE49-F238E27FC236}">
                <a16:creationId xmlns:a16="http://schemas.microsoft.com/office/drawing/2014/main" id="{4EBF3AD2-73DC-8F8F-1B7E-5A21BE7FB09E}"/>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B429F38-F9E4-0D2F-9412-DBA31F89258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9ED62FE-2E10-3367-29BA-58E6E548C661}"/>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CC9755C-DC5D-79D6-5743-CCFD1C2C74F4}"/>
              </a:ext>
            </a:extLst>
          </p:cNvPr>
          <p:cNvPicPr>
            <a:picLocks noChangeAspect="1"/>
          </p:cNvPicPr>
          <p:nvPr/>
        </p:nvPicPr>
        <p:blipFill>
          <a:blip r:embed="rId4"/>
          <a:stretch>
            <a:fillRect/>
          </a:stretch>
        </p:blipFill>
        <p:spPr>
          <a:xfrm>
            <a:off x="2667000" y="792572"/>
            <a:ext cx="7620001" cy="5017047"/>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67577"/>
            <a:ext cx="10932160" cy="509755"/>
          </a:xfrm>
          <a:prstGeom prst="rect">
            <a:avLst/>
          </a:prstGeom>
        </p:spPr>
        <p:txBody>
          <a:bodyPr vert="horz" wrap="square" lIns="0" tIns="139065" rIns="0" bIns="0" rtlCol="0">
            <a:spAutoFit/>
          </a:bodyPr>
          <a:lstStyle/>
          <a:p>
            <a:pPr marL="2502535">
              <a:lnSpc>
                <a:spcPct val="100000"/>
              </a:lnSpc>
              <a:spcBef>
                <a:spcPts val="100"/>
              </a:spcBef>
            </a:pPr>
            <a:r>
              <a:rPr lang="en-US" dirty="0"/>
              <a:t>Natural Sciences: Nutrition and Dietetics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28</a:t>
            </a:r>
            <a:endParaRPr sz="2000">
              <a:latin typeface="Century Gothic"/>
              <a:cs typeface="Century Gothic"/>
            </a:endParaRPr>
          </a:p>
        </p:txBody>
      </p:sp>
      <p:grpSp>
        <p:nvGrpSpPr>
          <p:cNvPr id="5" name="Group 4">
            <a:extLst>
              <a:ext uri="{FF2B5EF4-FFF2-40B4-BE49-F238E27FC236}">
                <a16:creationId xmlns:a16="http://schemas.microsoft.com/office/drawing/2014/main" id="{7FB5AC09-7369-36D2-ACA1-8F5A65481D46}"/>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DA959E0F-8A4B-8254-C6E6-1B89742C7F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DA2D7C4-748E-32CB-7BE9-89FC73A47ABD}"/>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4C0B261-0A56-8E47-9BE1-971362CA6075}"/>
              </a:ext>
            </a:extLst>
          </p:cNvPr>
          <p:cNvPicPr>
            <a:picLocks noChangeAspect="1"/>
          </p:cNvPicPr>
          <p:nvPr/>
        </p:nvPicPr>
        <p:blipFill>
          <a:blip r:embed="rId4"/>
          <a:stretch>
            <a:fillRect/>
          </a:stretch>
        </p:blipFill>
        <p:spPr>
          <a:xfrm>
            <a:off x="2667000" y="792572"/>
            <a:ext cx="7620000" cy="500649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600200" y="220499"/>
            <a:ext cx="9961880" cy="511934"/>
          </a:xfrm>
          <a:prstGeom prst="rect">
            <a:avLst/>
          </a:prstGeom>
        </p:spPr>
        <p:txBody>
          <a:bodyPr vert="horz" wrap="square" lIns="0" tIns="141223" rIns="0" bIns="0" rtlCol="0">
            <a:spAutoFit/>
          </a:bodyPr>
          <a:lstStyle/>
          <a:p>
            <a:pPr marL="2298700">
              <a:lnSpc>
                <a:spcPct val="100000"/>
              </a:lnSpc>
              <a:spcBef>
                <a:spcPts val="100"/>
              </a:spcBef>
            </a:pPr>
            <a:r>
              <a:rPr lang="en-US" dirty="0"/>
              <a:t>Natural Sciences: Physics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23</a:t>
            </a:r>
            <a:endParaRPr sz="2000">
              <a:latin typeface="Century Gothic"/>
              <a:cs typeface="Century Gothic"/>
            </a:endParaRPr>
          </a:p>
        </p:txBody>
      </p:sp>
      <p:grpSp>
        <p:nvGrpSpPr>
          <p:cNvPr id="5" name="Group 4">
            <a:extLst>
              <a:ext uri="{FF2B5EF4-FFF2-40B4-BE49-F238E27FC236}">
                <a16:creationId xmlns:a16="http://schemas.microsoft.com/office/drawing/2014/main" id="{12199526-7465-0252-2891-EBF1815CD3C5}"/>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2DA9047-8CBE-6AC6-D0E7-43E5D13C78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B285B6C-4BE1-79DC-1C46-AB04C5EBA02E}"/>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6EFBC48C-EA5B-2530-8DB9-9E3225D6F752}"/>
              </a:ext>
            </a:extLst>
          </p:cNvPr>
          <p:cNvPicPr>
            <a:picLocks noChangeAspect="1"/>
          </p:cNvPicPr>
          <p:nvPr/>
        </p:nvPicPr>
        <p:blipFill>
          <a:blip r:embed="rId4"/>
          <a:stretch>
            <a:fillRect/>
          </a:stretch>
        </p:blipFill>
        <p:spPr>
          <a:xfrm>
            <a:off x="2641918" y="732433"/>
            <a:ext cx="7696200" cy="504857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320916"/>
            <a:ext cx="10932160" cy="351378"/>
          </a:xfrm>
          <a:prstGeom prst="rect">
            <a:avLst/>
          </a:prstGeom>
        </p:spPr>
        <p:txBody>
          <a:bodyPr vert="horz" wrap="square" lIns="0" tIns="12700" rIns="0" bIns="0" rtlCol="0">
            <a:spAutoFit/>
          </a:bodyPr>
          <a:lstStyle/>
          <a:p>
            <a:pPr marL="4166870">
              <a:lnSpc>
                <a:spcPct val="100000"/>
              </a:lnSpc>
              <a:spcBef>
                <a:spcPts val="100"/>
              </a:spcBef>
            </a:pPr>
            <a:r>
              <a:rPr lang="en-US" sz="2200" dirty="0"/>
              <a:t>Natural Sciences: Physics </a:t>
            </a:r>
            <a:r>
              <a:rPr sz="2200" spc="-10" dirty="0"/>
              <a:t>(C</a:t>
            </a:r>
            <a:r>
              <a:rPr lang="en-US" sz="2200" spc="-10" dirty="0"/>
              <a:t>5</a:t>
            </a:r>
            <a:r>
              <a:rPr sz="2200" spc="-10" dirty="0"/>
              <a:t>1)</a:t>
            </a:r>
            <a:endParaRPr sz="2200"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24</a:t>
            </a:r>
            <a:endParaRPr sz="2000">
              <a:latin typeface="Century Gothic"/>
              <a:cs typeface="Century Gothic"/>
            </a:endParaRPr>
          </a:p>
        </p:txBody>
      </p:sp>
      <p:grpSp>
        <p:nvGrpSpPr>
          <p:cNvPr id="5" name="Group 4">
            <a:extLst>
              <a:ext uri="{FF2B5EF4-FFF2-40B4-BE49-F238E27FC236}">
                <a16:creationId xmlns:a16="http://schemas.microsoft.com/office/drawing/2014/main" id="{CD91AA85-6064-D7B0-8667-7751DE794B6B}"/>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4147DD05-77A1-0A06-10A6-3683BA8BBB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17DC234-C816-3A4B-28DD-90976978D8E2}"/>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17069D1-C807-79EE-2E5C-E5A0F9A6FFA6}"/>
              </a:ext>
            </a:extLst>
          </p:cNvPr>
          <p:cNvPicPr>
            <a:picLocks noChangeAspect="1"/>
          </p:cNvPicPr>
          <p:nvPr/>
        </p:nvPicPr>
        <p:blipFill>
          <a:blip r:embed="rId4"/>
          <a:stretch>
            <a:fillRect/>
          </a:stretch>
        </p:blipFill>
        <p:spPr>
          <a:xfrm>
            <a:off x="2667000" y="709216"/>
            <a:ext cx="7772401" cy="5076866"/>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24549"/>
            <a:ext cx="10932160" cy="516167"/>
          </a:xfrm>
          <a:prstGeom prst="rect">
            <a:avLst/>
          </a:prstGeom>
        </p:spPr>
        <p:txBody>
          <a:bodyPr vert="horz" wrap="square" lIns="0" tIns="145415" rIns="0" bIns="0" rtlCol="0">
            <a:spAutoFit/>
          </a:bodyPr>
          <a:lstStyle/>
          <a:p>
            <a:pPr marL="3876675">
              <a:lnSpc>
                <a:spcPct val="100000"/>
              </a:lnSpc>
              <a:spcBef>
                <a:spcPts val="100"/>
              </a:spcBef>
            </a:pPr>
            <a:r>
              <a:rPr lang="en-US" dirty="0"/>
              <a:t>Natural Sciences: Physics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25</a:t>
            </a:r>
            <a:endParaRPr sz="2000">
              <a:latin typeface="Century Gothic"/>
              <a:cs typeface="Century Gothic"/>
            </a:endParaRPr>
          </a:p>
        </p:txBody>
      </p:sp>
      <p:grpSp>
        <p:nvGrpSpPr>
          <p:cNvPr id="5" name="Group 4">
            <a:extLst>
              <a:ext uri="{FF2B5EF4-FFF2-40B4-BE49-F238E27FC236}">
                <a16:creationId xmlns:a16="http://schemas.microsoft.com/office/drawing/2014/main" id="{E8645F62-F078-99D7-D6C5-94E8F0EAE916}"/>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BDBB0117-5CB7-90E3-338F-29CA858D28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3CE6330-2F27-1952-2561-9665C8820BE1}"/>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9E4F7C8-92E9-9271-79F9-04A3130AD916}"/>
              </a:ext>
            </a:extLst>
          </p:cNvPr>
          <p:cNvPicPr>
            <a:picLocks noChangeAspect="1"/>
          </p:cNvPicPr>
          <p:nvPr/>
        </p:nvPicPr>
        <p:blipFill>
          <a:blip r:embed="rId4"/>
          <a:stretch>
            <a:fillRect/>
          </a:stretch>
        </p:blipFill>
        <p:spPr>
          <a:xfrm>
            <a:off x="2796540" y="792572"/>
            <a:ext cx="7696200" cy="5013196"/>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1270"/>
            <a:ext cx="7028180" cy="6859270"/>
            <a:chOff x="0" y="-1270"/>
            <a:chExt cx="7028180" cy="6859270"/>
          </a:xfrm>
        </p:grpSpPr>
        <p:pic>
          <p:nvPicPr>
            <p:cNvPr id="4" name="object 4"/>
            <p:cNvPicPr/>
            <p:nvPr/>
          </p:nvPicPr>
          <p:blipFill>
            <a:blip r:embed="rId2" cstate="print"/>
            <a:stretch>
              <a:fillRect/>
            </a:stretch>
          </p:blipFill>
          <p:spPr>
            <a:xfrm>
              <a:off x="0" y="-1270"/>
              <a:ext cx="2851150" cy="6859270"/>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6" name="object 6"/>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7" name="object 7"/>
            <p:cNvPicPr/>
            <p:nvPr/>
          </p:nvPicPr>
          <p:blipFill>
            <a:blip r:embed="rId3" cstate="print"/>
            <a:stretch>
              <a:fillRect/>
            </a:stretch>
          </p:blipFill>
          <p:spPr>
            <a:xfrm>
              <a:off x="0" y="0"/>
              <a:ext cx="7028179" cy="6857998"/>
            </a:xfrm>
            <a:prstGeom prst="rect">
              <a:avLst/>
            </a:prstGeom>
          </p:spPr>
        </p:pic>
      </p:grpSp>
      <p:sp>
        <p:nvSpPr>
          <p:cNvPr id="8" name="object 8"/>
          <p:cNvSpPr txBox="1"/>
          <p:nvPr/>
        </p:nvSpPr>
        <p:spPr>
          <a:xfrm>
            <a:off x="7441881" y="2034490"/>
            <a:ext cx="3703320" cy="887422"/>
          </a:xfrm>
          <a:prstGeom prst="rect">
            <a:avLst/>
          </a:prstGeom>
        </p:spPr>
        <p:txBody>
          <a:bodyPr vert="horz" wrap="square" lIns="0" tIns="12700" rIns="0" bIns="0" rtlCol="0">
            <a:spAutoFit/>
          </a:bodyPr>
          <a:lstStyle/>
          <a:p>
            <a:pPr marL="12700" marR="5080" algn="ctr">
              <a:lnSpc>
                <a:spcPct val="100000"/>
              </a:lnSpc>
              <a:spcBef>
                <a:spcPts val="100"/>
              </a:spcBef>
            </a:pPr>
            <a:r>
              <a:rPr lang="en-US" sz="2800" b="1" dirty="0">
                <a:solidFill>
                  <a:schemeClr val="tx1"/>
                </a:solidFill>
                <a:latin typeface="Century Gothic"/>
                <a:cs typeface="Century Gothic"/>
              </a:rPr>
              <a:t>Social Sciences</a:t>
            </a:r>
            <a:endParaRPr lang="en-US" sz="2800" b="1" spc="35" dirty="0">
              <a:solidFill>
                <a:schemeClr val="tx1"/>
              </a:solidFill>
              <a:latin typeface="Century Gothic"/>
              <a:cs typeface="Century Gothic"/>
            </a:endParaRPr>
          </a:p>
          <a:p>
            <a:pPr marL="12700" marR="5080" algn="ctr">
              <a:lnSpc>
                <a:spcPct val="100000"/>
              </a:lnSpc>
              <a:spcBef>
                <a:spcPts val="100"/>
              </a:spcBef>
            </a:pPr>
            <a:r>
              <a:rPr lang="en-US" sz="2800" b="1" spc="-10" dirty="0">
                <a:solidFill>
                  <a:schemeClr val="tx1"/>
                </a:solidFill>
                <a:latin typeface="Century Gothic"/>
                <a:cs typeface="Century Gothic"/>
              </a:rPr>
              <a:t>2025-2026</a:t>
            </a:r>
            <a:endParaRPr sz="2800" dirty="0">
              <a:solidFill>
                <a:schemeClr val="tx1"/>
              </a:solidFill>
              <a:latin typeface="Century Gothic"/>
              <a:cs typeface="Century Gothic"/>
            </a:endParaRPr>
          </a:p>
        </p:txBody>
      </p:sp>
      <p:sp>
        <p:nvSpPr>
          <p:cNvPr id="12" name="object 12"/>
          <p:cNvSpPr txBox="1"/>
          <p:nvPr/>
        </p:nvSpPr>
        <p:spPr>
          <a:xfrm>
            <a:off x="924242" y="4542790"/>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32</a:t>
            </a:r>
            <a:endParaRPr sz="2000">
              <a:latin typeface="Century Gothic"/>
              <a:cs typeface="Century Gothic"/>
            </a:endParaRPr>
          </a:p>
        </p:txBody>
      </p:sp>
      <p:pic>
        <p:nvPicPr>
          <p:cNvPr id="4098" name="Picture 2" descr="No hay ninguna descripción de la foto disponible.">
            <a:extLst>
              <a:ext uri="{FF2B5EF4-FFF2-40B4-BE49-F238E27FC236}">
                <a16:creationId xmlns:a16="http://schemas.microsoft.com/office/drawing/2014/main" id="{BFAE7F91-0A5C-D6A7-7FDF-B8C3CA2C90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542" b="19458"/>
          <a:stretch>
            <a:fillRect/>
          </a:stretch>
        </p:blipFill>
        <p:spPr bwMode="auto">
          <a:xfrm>
            <a:off x="7769541" y="3505200"/>
            <a:ext cx="3048000" cy="18288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9F259EA6-1800-A360-16AF-D45E0CBE9850}"/>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5" action="ppaction://hlinksldjump"/>
              <a:extLst>
                <a:ext uri="{FF2B5EF4-FFF2-40B4-BE49-F238E27FC236}">
                  <a16:creationId xmlns:a16="http://schemas.microsoft.com/office/drawing/2014/main" id="{69A31A97-9CCC-4DA0-1796-6A191A06ADD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8">
              <a:extLst>
                <a:ext uri="{FF2B5EF4-FFF2-40B4-BE49-F238E27FC236}">
                  <a16:creationId xmlns:a16="http://schemas.microsoft.com/office/drawing/2014/main" id="{A1875AE4-DC4B-3115-85B6-C6773B677E0C}"/>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5" action="ppaction://hlinksldjump"/>
                </a:rPr>
                <a:t>Ir</a:t>
              </a:r>
              <a:r>
                <a:rPr lang="en-US" sz="1000" b="1" dirty="0">
                  <a:solidFill>
                    <a:schemeClr val="tx1"/>
                  </a:solidFill>
                  <a:latin typeface="Century Gothic"/>
                  <a:cs typeface="Century Gothic"/>
                  <a:hlinkClick r:id="rId5" action="ppaction://hlinksldjump"/>
                </a:rPr>
                <a:t> a </a:t>
              </a:r>
              <a:r>
                <a:rPr lang="en-US" sz="1000" b="1" dirty="0" err="1">
                  <a:solidFill>
                    <a:schemeClr val="tx1"/>
                  </a:solidFill>
                  <a:latin typeface="Century Gothic"/>
                  <a:cs typeface="Century Gothic"/>
                  <a:hlinkClick r:id="rId5" action="ppaction://hlinksldjump"/>
                </a:rPr>
                <a:t>inicio</a:t>
              </a:r>
              <a:endParaRPr sz="1000" dirty="0">
                <a:solidFill>
                  <a:schemeClr val="tx1"/>
                </a:solidFill>
                <a:latin typeface="Century Gothic"/>
                <a:cs typeface="Century Gothic"/>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066800" y="290138"/>
            <a:ext cx="10495280" cy="382156"/>
          </a:xfrm>
          <a:prstGeom prst="rect">
            <a:avLst/>
          </a:prstGeom>
        </p:spPr>
        <p:txBody>
          <a:bodyPr vert="horz" wrap="square" lIns="0" tIns="12700" rIns="0" bIns="0" rtlCol="0">
            <a:spAutoFit/>
          </a:bodyPr>
          <a:lstStyle/>
          <a:p>
            <a:pPr marL="1591945">
              <a:lnSpc>
                <a:spcPct val="100000"/>
              </a:lnSpc>
              <a:spcBef>
                <a:spcPts val="100"/>
              </a:spcBef>
            </a:pPr>
            <a:r>
              <a:rPr lang="en-US" dirty="0"/>
              <a:t>College/school results: Social Sciences </a:t>
            </a:r>
            <a:r>
              <a:rPr lang="en-US" spc="-80" dirty="0"/>
              <a:t>(</a:t>
            </a:r>
            <a:r>
              <a:rPr lang="en-US" dirty="0"/>
              <a:t>C51</a:t>
            </a:r>
            <a:r>
              <a:rPr lang="en-US" spc="-50" dirty="0"/>
              <a:t> </a:t>
            </a:r>
            <a:r>
              <a:rPr lang="en-US" dirty="0"/>
              <a:t>&amp;</a:t>
            </a:r>
            <a:r>
              <a:rPr lang="en-US" spc="-60" dirty="0"/>
              <a:t> </a:t>
            </a:r>
            <a:r>
              <a:rPr lang="en-US" spc="-25" dirty="0"/>
              <a:t>C52)</a:t>
            </a:r>
            <a:endParaRPr spc="-25"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33</a:t>
            </a:r>
            <a:endParaRPr sz="2000">
              <a:latin typeface="Century Gothic"/>
              <a:cs typeface="Century Gothic"/>
            </a:endParaRPr>
          </a:p>
        </p:txBody>
      </p:sp>
      <p:grpSp>
        <p:nvGrpSpPr>
          <p:cNvPr id="5" name="Group 4">
            <a:extLst>
              <a:ext uri="{FF2B5EF4-FFF2-40B4-BE49-F238E27FC236}">
                <a16:creationId xmlns:a16="http://schemas.microsoft.com/office/drawing/2014/main" id="{E0EF422E-C405-1384-43B7-ECFA818EBE88}"/>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D3EEAC44-29A7-B4B2-E1FE-56A0DB375E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A23FAD3-18A2-D831-C257-5BF58D74B20C}"/>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3FEFAED6-E966-407B-461E-CD1859214C20}"/>
              </a:ext>
            </a:extLst>
          </p:cNvPr>
          <p:cNvPicPr>
            <a:picLocks noChangeAspect="1"/>
          </p:cNvPicPr>
          <p:nvPr/>
        </p:nvPicPr>
        <p:blipFill>
          <a:blip r:embed="rId4"/>
          <a:stretch>
            <a:fillRect/>
          </a:stretch>
        </p:blipFill>
        <p:spPr>
          <a:xfrm>
            <a:off x="2362200" y="709216"/>
            <a:ext cx="8332758" cy="4892824"/>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0DFC3-DFBE-E38F-063B-F9AA1176E33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7D3947B-62C1-E6C8-C7E0-50D9E7489DE3}"/>
              </a:ext>
            </a:extLst>
          </p:cNvPr>
          <p:cNvSpPr txBox="1">
            <a:spLocks noGrp="1"/>
          </p:cNvSpPr>
          <p:nvPr>
            <p:ph type="ctrTitle"/>
          </p:nvPr>
        </p:nvSpPr>
        <p:spPr>
          <a:xfrm>
            <a:off x="1447800" y="290138"/>
            <a:ext cx="10114280" cy="382156"/>
          </a:xfrm>
          <a:prstGeom prst="rect">
            <a:avLst/>
          </a:prstGeom>
        </p:spPr>
        <p:txBody>
          <a:bodyPr vert="horz" wrap="square" lIns="0" tIns="12700" rIns="0" bIns="0" rtlCol="0">
            <a:spAutoFit/>
          </a:bodyPr>
          <a:lstStyle/>
          <a:p>
            <a:pPr marL="1591945">
              <a:lnSpc>
                <a:spcPct val="100000"/>
              </a:lnSpc>
              <a:spcBef>
                <a:spcPts val="100"/>
              </a:spcBef>
            </a:pPr>
            <a:r>
              <a:rPr lang="en-US" dirty="0"/>
              <a:t>College/school results: Social Sciences </a:t>
            </a:r>
            <a:r>
              <a:rPr lang="en-US" spc="-80" dirty="0"/>
              <a:t>(</a:t>
            </a:r>
            <a:r>
              <a:rPr lang="en-US" dirty="0"/>
              <a:t>C51</a:t>
            </a:r>
            <a:r>
              <a:rPr lang="en-US" spc="-25" dirty="0"/>
              <a:t>)</a:t>
            </a:r>
            <a:endParaRPr spc="-25" dirty="0"/>
          </a:p>
        </p:txBody>
      </p:sp>
      <p:sp>
        <p:nvSpPr>
          <p:cNvPr id="4" name="object 4">
            <a:extLst>
              <a:ext uri="{FF2B5EF4-FFF2-40B4-BE49-F238E27FC236}">
                <a16:creationId xmlns:a16="http://schemas.microsoft.com/office/drawing/2014/main" id="{FCBCDE93-9607-3A8F-7479-1FA61385D90C}"/>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33</a:t>
            </a:r>
            <a:endParaRPr sz="2000">
              <a:latin typeface="Century Gothic"/>
              <a:cs typeface="Century Gothic"/>
            </a:endParaRPr>
          </a:p>
        </p:txBody>
      </p:sp>
      <p:grpSp>
        <p:nvGrpSpPr>
          <p:cNvPr id="5" name="Group 4">
            <a:extLst>
              <a:ext uri="{FF2B5EF4-FFF2-40B4-BE49-F238E27FC236}">
                <a16:creationId xmlns:a16="http://schemas.microsoft.com/office/drawing/2014/main" id="{F008122F-78C3-E552-7ABF-727AF7F4FF49}"/>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596384B1-4E84-336E-A3D8-E797AE9785D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D8A07C9F-7A59-D342-1514-A1B26072DA0F}"/>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2448F9FE-45F2-F55F-1512-6BBF69B24565}"/>
              </a:ext>
            </a:extLst>
          </p:cNvPr>
          <p:cNvPicPr>
            <a:picLocks noChangeAspect="1"/>
          </p:cNvPicPr>
          <p:nvPr/>
        </p:nvPicPr>
        <p:blipFill>
          <a:blip r:embed="rId4"/>
          <a:stretch>
            <a:fillRect/>
          </a:stretch>
        </p:blipFill>
        <p:spPr>
          <a:xfrm>
            <a:off x="2667001" y="697695"/>
            <a:ext cx="7365040" cy="5093506"/>
          </a:xfrm>
          <a:prstGeom prst="rect">
            <a:avLst/>
          </a:prstGeom>
        </p:spPr>
      </p:pic>
    </p:spTree>
    <p:extLst>
      <p:ext uri="{BB962C8B-B14F-4D97-AF65-F5344CB8AC3E}">
        <p14:creationId xmlns:p14="http://schemas.microsoft.com/office/powerpoint/2010/main" val="8605464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8F1E3-A441-E0CE-FFF8-254C36537F6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E2D2528-856D-E601-9064-0ED4C57B9B6A}"/>
              </a:ext>
            </a:extLst>
          </p:cNvPr>
          <p:cNvSpPr txBox="1">
            <a:spLocks noGrp="1"/>
          </p:cNvSpPr>
          <p:nvPr>
            <p:ph type="ctrTitle"/>
          </p:nvPr>
        </p:nvSpPr>
        <p:spPr>
          <a:xfrm>
            <a:off x="924242" y="290138"/>
            <a:ext cx="10637838" cy="382156"/>
          </a:xfrm>
          <a:prstGeom prst="rect">
            <a:avLst/>
          </a:prstGeom>
        </p:spPr>
        <p:txBody>
          <a:bodyPr vert="horz" wrap="square" lIns="0" tIns="12700" rIns="0" bIns="0" rtlCol="0">
            <a:spAutoFit/>
          </a:bodyPr>
          <a:lstStyle/>
          <a:p>
            <a:pPr marL="1591945">
              <a:lnSpc>
                <a:spcPct val="100000"/>
              </a:lnSpc>
              <a:spcBef>
                <a:spcPts val="100"/>
              </a:spcBef>
            </a:pPr>
            <a:r>
              <a:rPr lang="en-US" dirty="0"/>
              <a:t>College/school results: Social Sciences </a:t>
            </a:r>
            <a:r>
              <a:rPr lang="en-US" spc="-80" dirty="0"/>
              <a:t>(</a:t>
            </a:r>
            <a:r>
              <a:rPr lang="en-US" spc="-25" dirty="0"/>
              <a:t>C52)</a:t>
            </a:r>
            <a:endParaRPr spc="-25" dirty="0"/>
          </a:p>
        </p:txBody>
      </p:sp>
      <p:sp>
        <p:nvSpPr>
          <p:cNvPr id="4" name="object 4">
            <a:extLst>
              <a:ext uri="{FF2B5EF4-FFF2-40B4-BE49-F238E27FC236}">
                <a16:creationId xmlns:a16="http://schemas.microsoft.com/office/drawing/2014/main" id="{D076726E-3A63-B93C-2449-3B1CA1996BE4}"/>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33</a:t>
            </a:r>
            <a:endParaRPr sz="2000">
              <a:latin typeface="Century Gothic"/>
              <a:cs typeface="Century Gothic"/>
            </a:endParaRPr>
          </a:p>
        </p:txBody>
      </p:sp>
      <p:grpSp>
        <p:nvGrpSpPr>
          <p:cNvPr id="5" name="Group 4">
            <a:extLst>
              <a:ext uri="{FF2B5EF4-FFF2-40B4-BE49-F238E27FC236}">
                <a16:creationId xmlns:a16="http://schemas.microsoft.com/office/drawing/2014/main" id="{C6AB6394-D42E-8F86-9B1F-D70B60C8ADC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E5249669-84AF-A1F8-BA4D-C2DD33E051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2085DADE-BE54-3DBC-9427-B2EAABE2E661}"/>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E796F05-0025-1F7E-ADBB-3ABD47BD1D89}"/>
              </a:ext>
            </a:extLst>
          </p:cNvPr>
          <p:cNvPicPr>
            <a:picLocks noChangeAspect="1"/>
          </p:cNvPicPr>
          <p:nvPr/>
        </p:nvPicPr>
        <p:blipFill>
          <a:blip r:embed="rId4"/>
          <a:stretch>
            <a:fillRect/>
          </a:stretch>
        </p:blipFill>
        <p:spPr>
          <a:xfrm>
            <a:off x="2590800" y="679914"/>
            <a:ext cx="7320439" cy="5018938"/>
          </a:xfrm>
          <a:prstGeom prst="rect">
            <a:avLst/>
          </a:prstGeom>
        </p:spPr>
      </p:pic>
    </p:spTree>
    <p:extLst>
      <p:ext uri="{BB962C8B-B14F-4D97-AF65-F5344CB8AC3E}">
        <p14:creationId xmlns:p14="http://schemas.microsoft.com/office/powerpoint/2010/main" val="11280578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371600" y="290138"/>
            <a:ext cx="10190480" cy="382156"/>
          </a:xfrm>
          <a:prstGeom prst="rect">
            <a:avLst/>
          </a:prstGeom>
        </p:spPr>
        <p:txBody>
          <a:bodyPr vert="horz" wrap="square" lIns="0" tIns="12700" rIns="0" bIns="0" rtlCol="0">
            <a:spAutoFit/>
          </a:bodyPr>
          <a:lstStyle/>
          <a:p>
            <a:pPr marL="1821180">
              <a:lnSpc>
                <a:spcPct val="100000"/>
              </a:lnSpc>
              <a:spcBef>
                <a:spcPts val="100"/>
              </a:spcBef>
            </a:pPr>
            <a:r>
              <a:rPr lang="en-US" dirty="0"/>
              <a:t>Social Sciences: Labor Relations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37</a:t>
            </a:r>
            <a:endParaRPr sz="2000">
              <a:latin typeface="Century Gothic"/>
              <a:cs typeface="Century Gothic"/>
            </a:endParaRPr>
          </a:p>
        </p:txBody>
      </p:sp>
      <p:grpSp>
        <p:nvGrpSpPr>
          <p:cNvPr id="5" name="Group 4">
            <a:extLst>
              <a:ext uri="{FF2B5EF4-FFF2-40B4-BE49-F238E27FC236}">
                <a16:creationId xmlns:a16="http://schemas.microsoft.com/office/drawing/2014/main" id="{90F88B98-C108-CBAA-7576-BB83AE61B9D3}"/>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C06D3764-62C2-F9EA-5D7A-21431F5259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4B7DC784-3B5F-6A79-1731-B3D4D6D3F0B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D342B2A1-DD4C-57C4-2CD5-A25E75B87F6B}"/>
              </a:ext>
            </a:extLst>
          </p:cNvPr>
          <p:cNvPicPr>
            <a:picLocks noChangeAspect="1"/>
          </p:cNvPicPr>
          <p:nvPr/>
        </p:nvPicPr>
        <p:blipFill>
          <a:blip r:embed="rId4"/>
          <a:stretch>
            <a:fillRect/>
          </a:stretch>
        </p:blipFill>
        <p:spPr>
          <a:xfrm>
            <a:off x="2479810" y="672294"/>
            <a:ext cx="7826279" cy="5082536"/>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924242" y="222678"/>
            <a:ext cx="10637838" cy="509755"/>
          </a:xfrm>
          <a:prstGeom prst="rect">
            <a:avLst/>
          </a:prstGeom>
        </p:spPr>
        <p:txBody>
          <a:bodyPr vert="horz" wrap="square" lIns="0" tIns="139065" rIns="0" bIns="0" rtlCol="0">
            <a:spAutoFit/>
          </a:bodyPr>
          <a:lstStyle/>
          <a:p>
            <a:pPr marL="2701925">
              <a:lnSpc>
                <a:spcPct val="100000"/>
              </a:lnSpc>
              <a:spcBef>
                <a:spcPts val="100"/>
              </a:spcBef>
            </a:pPr>
            <a:r>
              <a:rPr lang="en-US" dirty="0"/>
              <a:t>Social Sciences: Labor Relations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38</a:t>
            </a:r>
            <a:endParaRPr sz="2000">
              <a:latin typeface="Century Gothic"/>
              <a:cs typeface="Century Gothic"/>
            </a:endParaRPr>
          </a:p>
        </p:txBody>
      </p:sp>
      <p:grpSp>
        <p:nvGrpSpPr>
          <p:cNvPr id="5" name="Group 4">
            <a:extLst>
              <a:ext uri="{FF2B5EF4-FFF2-40B4-BE49-F238E27FC236}">
                <a16:creationId xmlns:a16="http://schemas.microsoft.com/office/drawing/2014/main" id="{C6E6DA08-0A04-C60A-D3EA-7CC1B913036E}"/>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FCE94C13-3E30-3571-2434-7D27D81AD6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9C19EC07-894C-F7F3-4472-87889DEC4EA0}"/>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6623948-D276-2516-BC3B-80569B5483AD}"/>
              </a:ext>
            </a:extLst>
          </p:cNvPr>
          <p:cNvPicPr>
            <a:picLocks noChangeAspect="1"/>
          </p:cNvPicPr>
          <p:nvPr/>
        </p:nvPicPr>
        <p:blipFill>
          <a:blip r:embed="rId4"/>
          <a:stretch>
            <a:fillRect/>
          </a:stretch>
        </p:blipFill>
        <p:spPr>
          <a:xfrm>
            <a:off x="2667000" y="737195"/>
            <a:ext cx="7674403" cy="5056077"/>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924242" y="222678"/>
            <a:ext cx="10637838" cy="509755"/>
          </a:xfrm>
          <a:prstGeom prst="rect">
            <a:avLst/>
          </a:prstGeom>
        </p:spPr>
        <p:txBody>
          <a:bodyPr vert="horz" wrap="square" lIns="0" tIns="139065" rIns="0" bIns="0" rtlCol="0">
            <a:spAutoFit/>
          </a:bodyPr>
          <a:lstStyle/>
          <a:p>
            <a:pPr marL="2701925">
              <a:lnSpc>
                <a:spcPct val="100000"/>
              </a:lnSpc>
              <a:spcBef>
                <a:spcPts val="100"/>
              </a:spcBef>
            </a:pPr>
            <a:r>
              <a:rPr lang="en-US" dirty="0"/>
              <a:t>Social Sciences: Labor Relations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39</a:t>
            </a:r>
            <a:endParaRPr sz="2000">
              <a:latin typeface="Century Gothic"/>
              <a:cs typeface="Century Gothic"/>
            </a:endParaRPr>
          </a:p>
        </p:txBody>
      </p:sp>
      <p:grpSp>
        <p:nvGrpSpPr>
          <p:cNvPr id="5" name="Group 4">
            <a:extLst>
              <a:ext uri="{FF2B5EF4-FFF2-40B4-BE49-F238E27FC236}">
                <a16:creationId xmlns:a16="http://schemas.microsoft.com/office/drawing/2014/main" id="{1F20E551-025C-6597-3466-326CC016E56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D1D88178-743A-6EC9-30B8-374D88C1C1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29228933-0D56-6A23-4B86-8696A346CBB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358D5729-87A9-06E3-EA1F-EE5EEDBAFE02}"/>
              </a:ext>
            </a:extLst>
          </p:cNvPr>
          <p:cNvPicPr>
            <a:picLocks noChangeAspect="1"/>
          </p:cNvPicPr>
          <p:nvPr/>
        </p:nvPicPr>
        <p:blipFill>
          <a:blip r:embed="rId4"/>
          <a:stretch>
            <a:fillRect/>
          </a:stretch>
        </p:blipFill>
        <p:spPr>
          <a:xfrm>
            <a:off x="2590800" y="792572"/>
            <a:ext cx="7696201" cy="5027093"/>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924242" y="305378"/>
            <a:ext cx="10637838" cy="382156"/>
          </a:xfrm>
          <a:prstGeom prst="rect">
            <a:avLst/>
          </a:prstGeom>
        </p:spPr>
        <p:txBody>
          <a:bodyPr vert="horz" wrap="square" lIns="0" tIns="12700" rIns="0" bIns="0" rtlCol="0">
            <a:spAutoFit/>
          </a:bodyPr>
          <a:lstStyle/>
          <a:p>
            <a:pPr marL="2193925">
              <a:lnSpc>
                <a:spcPct val="100000"/>
              </a:lnSpc>
              <a:spcBef>
                <a:spcPts val="100"/>
              </a:spcBef>
            </a:pPr>
            <a:r>
              <a:rPr lang="en-US" dirty="0"/>
              <a:t>Social Sciences: Psychology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34</a:t>
            </a:r>
            <a:endParaRPr sz="2000">
              <a:latin typeface="Century Gothic"/>
              <a:cs typeface="Century Gothic"/>
            </a:endParaRPr>
          </a:p>
        </p:txBody>
      </p:sp>
      <p:grpSp>
        <p:nvGrpSpPr>
          <p:cNvPr id="5" name="Group 4">
            <a:extLst>
              <a:ext uri="{FF2B5EF4-FFF2-40B4-BE49-F238E27FC236}">
                <a16:creationId xmlns:a16="http://schemas.microsoft.com/office/drawing/2014/main" id="{71604A14-B0FC-3F03-8499-C699C43EED4B}"/>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3" action="ppaction://hlinksldjump"/>
              <a:extLst>
                <a:ext uri="{FF2B5EF4-FFF2-40B4-BE49-F238E27FC236}">
                  <a16:creationId xmlns:a16="http://schemas.microsoft.com/office/drawing/2014/main" id="{BD2C5BA0-A9C2-6484-2FBC-8058F95F5CC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40B836B2-C41A-D9B3-50FF-9137AFBF0677}"/>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3" action="ppaction://hlinksldjump"/>
                </a:rPr>
                <a:t>Ir</a:t>
              </a:r>
              <a:r>
                <a:rPr lang="en-US" sz="1000" b="1" dirty="0">
                  <a:solidFill>
                    <a:schemeClr val="tx1"/>
                  </a:solidFill>
                  <a:latin typeface="Century Gothic"/>
                  <a:cs typeface="Century Gothic"/>
                  <a:hlinkClick r:id="rId3" action="ppaction://hlinksldjump"/>
                </a:rPr>
                <a:t> a </a:t>
              </a:r>
              <a:r>
                <a:rPr lang="en-US" sz="1000" b="1" dirty="0" err="1">
                  <a:solidFill>
                    <a:schemeClr val="tx1"/>
                  </a:solidFill>
                  <a:latin typeface="Century Gothic"/>
                  <a:cs typeface="Century Gothic"/>
                  <a:hlinkClick r:id="rId3"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98810D05-C148-12FA-CCE9-96D76F41278E}"/>
              </a:ext>
            </a:extLst>
          </p:cNvPr>
          <p:cNvPicPr>
            <a:picLocks noChangeAspect="1"/>
          </p:cNvPicPr>
          <p:nvPr/>
        </p:nvPicPr>
        <p:blipFill>
          <a:blip r:embed="rId5"/>
          <a:stretch>
            <a:fillRect/>
          </a:stretch>
        </p:blipFill>
        <p:spPr>
          <a:xfrm>
            <a:off x="2369979" y="709216"/>
            <a:ext cx="7620000" cy="4986194"/>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67577"/>
            <a:ext cx="10932160" cy="509755"/>
          </a:xfrm>
          <a:prstGeom prst="rect">
            <a:avLst/>
          </a:prstGeom>
        </p:spPr>
        <p:txBody>
          <a:bodyPr vert="horz" wrap="square" lIns="0" tIns="139065" rIns="0" bIns="0" rtlCol="0">
            <a:spAutoFit/>
          </a:bodyPr>
          <a:lstStyle/>
          <a:p>
            <a:pPr marL="3243580">
              <a:lnSpc>
                <a:spcPct val="100000"/>
              </a:lnSpc>
              <a:spcBef>
                <a:spcPts val="100"/>
              </a:spcBef>
            </a:pPr>
            <a:r>
              <a:rPr lang="en-US" dirty="0"/>
              <a:t>Social Sciences: Psychology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35</a:t>
            </a:r>
            <a:endParaRPr sz="2000">
              <a:latin typeface="Century Gothic"/>
              <a:cs typeface="Century Gothic"/>
            </a:endParaRPr>
          </a:p>
        </p:txBody>
      </p:sp>
      <p:grpSp>
        <p:nvGrpSpPr>
          <p:cNvPr id="5" name="Group 4">
            <a:extLst>
              <a:ext uri="{FF2B5EF4-FFF2-40B4-BE49-F238E27FC236}">
                <a16:creationId xmlns:a16="http://schemas.microsoft.com/office/drawing/2014/main" id="{996415B9-A2A1-4008-C723-2C881D45EFB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271A570D-02B1-3D0A-180B-3F7A57FC28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07FEDFBD-B17B-2A04-75DC-95E5CCC0328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1F10879-EE29-BA2F-72DF-020D64A0BD22}"/>
              </a:ext>
            </a:extLst>
          </p:cNvPr>
          <p:cNvPicPr>
            <a:picLocks noChangeAspect="1"/>
          </p:cNvPicPr>
          <p:nvPr/>
        </p:nvPicPr>
        <p:blipFill>
          <a:blip r:embed="rId4"/>
          <a:stretch>
            <a:fillRect/>
          </a:stretch>
        </p:blipFill>
        <p:spPr>
          <a:xfrm>
            <a:off x="2819400" y="805115"/>
            <a:ext cx="7558399" cy="499581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22678"/>
            <a:ext cx="10932160" cy="509755"/>
          </a:xfrm>
          <a:prstGeom prst="rect">
            <a:avLst/>
          </a:prstGeom>
        </p:spPr>
        <p:txBody>
          <a:bodyPr vert="horz" wrap="square" lIns="0" tIns="139065" rIns="0" bIns="0" rtlCol="0">
            <a:spAutoFit/>
          </a:bodyPr>
          <a:lstStyle/>
          <a:p>
            <a:pPr marL="3284854">
              <a:lnSpc>
                <a:spcPct val="100000"/>
              </a:lnSpc>
              <a:spcBef>
                <a:spcPts val="100"/>
              </a:spcBef>
            </a:pPr>
            <a:r>
              <a:rPr lang="en-US" dirty="0"/>
              <a:t>Social Sciences: Psychology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36</a:t>
            </a:r>
            <a:endParaRPr sz="2000">
              <a:latin typeface="Century Gothic"/>
              <a:cs typeface="Century Gothic"/>
            </a:endParaRPr>
          </a:p>
        </p:txBody>
      </p:sp>
      <p:grpSp>
        <p:nvGrpSpPr>
          <p:cNvPr id="5" name="Group 4">
            <a:extLst>
              <a:ext uri="{FF2B5EF4-FFF2-40B4-BE49-F238E27FC236}">
                <a16:creationId xmlns:a16="http://schemas.microsoft.com/office/drawing/2014/main" id="{3CA5BE10-BD94-B54F-3A0B-A96D4ECE6216}"/>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EB9D3899-76A8-37A0-FA8A-BAF586356E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6E2FC62-905D-FE94-82B5-43B5E0B8FDD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13C28A77-52EB-07D6-31AF-FFDF95A5B0EA}"/>
              </a:ext>
            </a:extLst>
          </p:cNvPr>
          <p:cNvPicPr>
            <a:picLocks noChangeAspect="1"/>
          </p:cNvPicPr>
          <p:nvPr/>
        </p:nvPicPr>
        <p:blipFill>
          <a:blip r:embed="rId4"/>
          <a:stretch>
            <a:fillRect/>
          </a:stretch>
        </p:blipFill>
        <p:spPr>
          <a:xfrm>
            <a:off x="2895600" y="777332"/>
            <a:ext cx="7696200" cy="5004712"/>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E9DCF-AF71-3CE9-2D3A-9F98CB5A38D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E74A812-D88D-1E19-56A2-E0620B5F5450}"/>
              </a:ext>
            </a:extLst>
          </p:cNvPr>
          <p:cNvSpPr txBox="1">
            <a:spLocks noGrp="1"/>
          </p:cNvSpPr>
          <p:nvPr>
            <p:ph type="ctrTitle"/>
          </p:nvPr>
        </p:nvSpPr>
        <p:spPr>
          <a:xfrm>
            <a:off x="924242" y="305378"/>
            <a:ext cx="10637838" cy="382156"/>
          </a:xfrm>
          <a:prstGeom prst="rect">
            <a:avLst/>
          </a:prstGeom>
        </p:spPr>
        <p:txBody>
          <a:bodyPr vert="horz" wrap="square" lIns="0" tIns="12700" rIns="0" bIns="0" rtlCol="0">
            <a:spAutoFit/>
          </a:bodyPr>
          <a:lstStyle/>
          <a:p>
            <a:pPr marL="2193925">
              <a:lnSpc>
                <a:spcPct val="100000"/>
              </a:lnSpc>
              <a:spcBef>
                <a:spcPts val="100"/>
              </a:spcBef>
            </a:pPr>
            <a:r>
              <a:rPr lang="en-US" dirty="0"/>
              <a:t>Social Sciences: Social Work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a:extLst>
              <a:ext uri="{FF2B5EF4-FFF2-40B4-BE49-F238E27FC236}">
                <a16:creationId xmlns:a16="http://schemas.microsoft.com/office/drawing/2014/main" id="{510287CC-8A84-D054-3A48-208C9B1BF1BF}"/>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34</a:t>
            </a:r>
            <a:endParaRPr sz="2000">
              <a:latin typeface="Century Gothic"/>
              <a:cs typeface="Century Gothic"/>
            </a:endParaRPr>
          </a:p>
        </p:txBody>
      </p:sp>
      <p:grpSp>
        <p:nvGrpSpPr>
          <p:cNvPr id="5" name="Group 4">
            <a:extLst>
              <a:ext uri="{FF2B5EF4-FFF2-40B4-BE49-F238E27FC236}">
                <a16:creationId xmlns:a16="http://schemas.microsoft.com/office/drawing/2014/main" id="{7E6B35D8-3C37-912E-08AC-5BA4B5F58E3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78B93966-6E39-2A2A-937B-B070954BFE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9D01A06B-F035-2BEE-D5A0-F3274EBC209E}"/>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B7498BB9-48E7-B6CC-7EAE-F937A5AAF081}"/>
              </a:ext>
            </a:extLst>
          </p:cNvPr>
          <p:cNvPicPr>
            <a:picLocks noChangeAspect="1"/>
          </p:cNvPicPr>
          <p:nvPr/>
        </p:nvPicPr>
        <p:blipFill>
          <a:blip r:embed="rId4"/>
          <a:srcRect t="-1" b="1211"/>
          <a:stretch>
            <a:fillRect/>
          </a:stretch>
        </p:blipFill>
        <p:spPr>
          <a:xfrm>
            <a:off x="2514600" y="718741"/>
            <a:ext cx="7713625" cy="5050435"/>
          </a:xfrm>
          <a:prstGeom prst="rect">
            <a:avLst/>
          </a:prstGeom>
        </p:spPr>
      </p:pic>
    </p:spTree>
    <p:extLst>
      <p:ext uri="{BB962C8B-B14F-4D97-AF65-F5344CB8AC3E}">
        <p14:creationId xmlns:p14="http://schemas.microsoft.com/office/powerpoint/2010/main" val="1178527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1A1D9-6FE4-D0E2-974A-8240002CF8A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0BD0240-CC24-A254-A8F5-3CE9C01289FE}"/>
              </a:ext>
            </a:extLst>
          </p:cNvPr>
          <p:cNvSpPr txBox="1">
            <a:spLocks noGrp="1"/>
          </p:cNvSpPr>
          <p:nvPr>
            <p:ph type="ctrTitle"/>
          </p:nvPr>
        </p:nvSpPr>
        <p:spPr>
          <a:xfrm>
            <a:off x="629920" y="267577"/>
            <a:ext cx="10932160" cy="509755"/>
          </a:xfrm>
          <a:prstGeom prst="rect">
            <a:avLst/>
          </a:prstGeom>
        </p:spPr>
        <p:txBody>
          <a:bodyPr vert="horz" wrap="square" lIns="0" tIns="139065" rIns="0" bIns="0" rtlCol="0">
            <a:spAutoFit/>
          </a:bodyPr>
          <a:lstStyle/>
          <a:p>
            <a:pPr marL="3243580">
              <a:lnSpc>
                <a:spcPct val="100000"/>
              </a:lnSpc>
              <a:spcBef>
                <a:spcPts val="100"/>
              </a:spcBef>
            </a:pPr>
            <a:r>
              <a:rPr lang="en-US" dirty="0"/>
              <a:t>Social Sciences: Social Work </a:t>
            </a:r>
            <a:r>
              <a:rPr spc="-10" dirty="0"/>
              <a:t>(C</a:t>
            </a:r>
            <a:r>
              <a:rPr lang="en-US" spc="-10" dirty="0"/>
              <a:t>5</a:t>
            </a:r>
            <a:r>
              <a:rPr spc="-10" dirty="0"/>
              <a:t>1)</a:t>
            </a:r>
          </a:p>
        </p:txBody>
      </p:sp>
      <p:sp>
        <p:nvSpPr>
          <p:cNvPr id="4" name="object 4">
            <a:extLst>
              <a:ext uri="{FF2B5EF4-FFF2-40B4-BE49-F238E27FC236}">
                <a16:creationId xmlns:a16="http://schemas.microsoft.com/office/drawing/2014/main" id="{1F7BBA3A-9BFF-CC5F-2AE7-35EF0739085C}"/>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35</a:t>
            </a:r>
            <a:endParaRPr sz="2000">
              <a:latin typeface="Century Gothic"/>
              <a:cs typeface="Century Gothic"/>
            </a:endParaRPr>
          </a:p>
        </p:txBody>
      </p:sp>
      <p:grpSp>
        <p:nvGrpSpPr>
          <p:cNvPr id="5" name="Group 4">
            <a:extLst>
              <a:ext uri="{FF2B5EF4-FFF2-40B4-BE49-F238E27FC236}">
                <a16:creationId xmlns:a16="http://schemas.microsoft.com/office/drawing/2014/main" id="{8A181B21-B89E-462F-6683-9C6E937AA7E5}"/>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1F26227-D8CE-75DD-62BE-83FE5757728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3706C11-C3D2-B923-1B71-D36059BDA5D9}"/>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F9CD0B13-9121-59BF-B928-8351A6846EEF}"/>
              </a:ext>
            </a:extLst>
          </p:cNvPr>
          <p:cNvPicPr>
            <a:picLocks noChangeAspect="1"/>
          </p:cNvPicPr>
          <p:nvPr/>
        </p:nvPicPr>
        <p:blipFill>
          <a:blip r:embed="rId4"/>
          <a:stretch>
            <a:fillRect/>
          </a:stretch>
        </p:blipFill>
        <p:spPr>
          <a:xfrm>
            <a:off x="2667000" y="800353"/>
            <a:ext cx="7704949" cy="5004162"/>
          </a:xfrm>
          <a:prstGeom prst="rect">
            <a:avLst/>
          </a:prstGeom>
        </p:spPr>
      </p:pic>
    </p:spTree>
    <p:extLst>
      <p:ext uri="{BB962C8B-B14F-4D97-AF65-F5344CB8AC3E}">
        <p14:creationId xmlns:p14="http://schemas.microsoft.com/office/powerpoint/2010/main" val="2244313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8F955-8FCF-9693-69BE-2C140419A36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BFFA0DB-C375-5EE0-8D58-FBDD86702CD6}"/>
              </a:ext>
            </a:extLst>
          </p:cNvPr>
          <p:cNvSpPr txBox="1">
            <a:spLocks noGrp="1"/>
          </p:cNvSpPr>
          <p:nvPr>
            <p:ph type="ctrTitle"/>
          </p:nvPr>
        </p:nvSpPr>
        <p:spPr>
          <a:xfrm>
            <a:off x="629920" y="222678"/>
            <a:ext cx="10932160" cy="509755"/>
          </a:xfrm>
          <a:prstGeom prst="rect">
            <a:avLst/>
          </a:prstGeom>
        </p:spPr>
        <p:txBody>
          <a:bodyPr vert="horz" wrap="square" lIns="0" tIns="139065" rIns="0" bIns="0" rtlCol="0">
            <a:spAutoFit/>
          </a:bodyPr>
          <a:lstStyle/>
          <a:p>
            <a:pPr marL="3284854">
              <a:lnSpc>
                <a:spcPct val="100000"/>
              </a:lnSpc>
              <a:spcBef>
                <a:spcPts val="100"/>
              </a:spcBef>
            </a:pPr>
            <a:r>
              <a:rPr lang="en-US" dirty="0"/>
              <a:t>Social Sciences: Social Work </a:t>
            </a:r>
            <a:r>
              <a:rPr spc="-10" dirty="0"/>
              <a:t>(C</a:t>
            </a:r>
            <a:r>
              <a:rPr lang="en-US" spc="-10" dirty="0"/>
              <a:t>5</a:t>
            </a:r>
            <a:r>
              <a:rPr spc="-10" dirty="0"/>
              <a:t>2)</a:t>
            </a:r>
          </a:p>
        </p:txBody>
      </p:sp>
      <p:sp>
        <p:nvSpPr>
          <p:cNvPr id="4" name="object 4">
            <a:extLst>
              <a:ext uri="{FF2B5EF4-FFF2-40B4-BE49-F238E27FC236}">
                <a16:creationId xmlns:a16="http://schemas.microsoft.com/office/drawing/2014/main" id="{174B2791-1DFC-FB7A-3660-017C748B4C57}"/>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36</a:t>
            </a:r>
            <a:endParaRPr sz="2000">
              <a:latin typeface="Century Gothic"/>
              <a:cs typeface="Century Gothic"/>
            </a:endParaRPr>
          </a:p>
        </p:txBody>
      </p:sp>
      <p:grpSp>
        <p:nvGrpSpPr>
          <p:cNvPr id="5" name="Group 4">
            <a:extLst>
              <a:ext uri="{FF2B5EF4-FFF2-40B4-BE49-F238E27FC236}">
                <a16:creationId xmlns:a16="http://schemas.microsoft.com/office/drawing/2014/main" id="{AFEBC588-0CF6-82B4-35C7-42C27E7F22F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AE2C05CC-23FF-F99B-B189-92BC14F839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4F645AC-CA6A-A09F-4127-5DDF2C614258}"/>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1BD8864-78DF-EED0-C6B7-FE3D97354342}"/>
              </a:ext>
            </a:extLst>
          </p:cNvPr>
          <p:cNvPicPr>
            <a:picLocks noChangeAspect="1"/>
          </p:cNvPicPr>
          <p:nvPr/>
        </p:nvPicPr>
        <p:blipFill>
          <a:blip r:embed="rId4"/>
          <a:stretch>
            <a:fillRect/>
          </a:stretch>
        </p:blipFill>
        <p:spPr>
          <a:xfrm>
            <a:off x="2514600" y="765770"/>
            <a:ext cx="7596089" cy="5007069"/>
          </a:xfrm>
          <a:prstGeom prst="rect">
            <a:avLst/>
          </a:prstGeom>
        </p:spPr>
      </p:pic>
    </p:spTree>
    <p:extLst>
      <p:ext uri="{BB962C8B-B14F-4D97-AF65-F5344CB8AC3E}">
        <p14:creationId xmlns:p14="http://schemas.microsoft.com/office/powerpoint/2010/main" val="3043303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1270"/>
            <a:ext cx="7028180" cy="6859270"/>
            <a:chOff x="0" y="-1270"/>
            <a:chExt cx="7028180" cy="6859270"/>
          </a:xfrm>
        </p:grpSpPr>
        <p:pic>
          <p:nvPicPr>
            <p:cNvPr id="4" name="object 4"/>
            <p:cNvPicPr/>
            <p:nvPr/>
          </p:nvPicPr>
          <p:blipFill>
            <a:blip r:embed="rId2" cstate="print"/>
            <a:stretch>
              <a:fillRect/>
            </a:stretch>
          </p:blipFill>
          <p:spPr>
            <a:xfrm>
              <a:off x="0" y="-1270"/>
              <a:ext cx="2851150" cy="6859270"/>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6" name="object 6"/>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7" name="object 7"/>
            <p:cNvPicPr/>
            <p:nvPr/>
          </p:nvPicPr>
          <p:blipFill>
            <a:blip r:embed="rId3" cstate="print"/>
            <a:stretch>
              <a:fillRect/>
            </a:stretch>
          </p:blipFill>
          <p:spPr>
            <a:xfrm>
              <a:off x="0" y="0"/>
              <a:ext cx="7028179" cy="6857998"/>
            </a:xfrm>
            <a:prstGeom prst="rect">
              <a:avLst/>
            </a:prstGeom>
          </p:spPr>
        </p:pic>
      </p:grpSp>
      <p:sp>
        <p:nvSpPr>
          <p:cNvPr id="8" name="object 8"/>
          <p:cNvSpPr txBox="1"/>
          <p:nvPr/>
        </p:nvSpPr>
        <p:spPr>
          <a:xfrm>
            <a:off x="7780908" y="2096515"/>
            <a:ext cx="3562350" cy="887422"/>
          </a:xfrm>
          <a:prstGeom prst="rect">
            <a:avLst/>
          </a:prstGeom>
        </p:spPr>
        <p:txBody>
          <a:bodyPr vert="horz" wrap="square" lIns="0" tIns="12700" rIns="0" bIns="0" rtlCol="0">
            <a:spAutoFit/>
          </a:bodyPr>
          <a:lstStyle/>
          <a:p>
            <a:pPr marL="12700" marR="5080" algn="ctr">
              <a:lnSpc>
                <a:spcPct val="100000"/>
              </a:lnSpc>
              <a:spcBef>
                <a:spcPts val="100"/>
              </a:spcBef>
            </a:pPr>
            <a:r>
              <a:rPr lang="en-US" sz="2800" b="1" dirty="0">
                <a:solidFill>
                  <a:schemeClr val="tx1"/>
                </a:solidFill>
                <a:latin typeface="Century Gothic"/>
                <a:cs typeface="Century Gothic"/>
              </a:rPr>
              <a:t>General Studies</a:t>
            </a:r>
          </a:p>
          <a:p>
            <a:pPr marL="12700" marR="5080" algn="ctr">
              <a:lnSpc>
                <a:spcPct val="100000"/>
              </a:lnSpc>
              <a:spcBef>
                <a:spcPts val="100"/>
              </a:spcBef>
            </a:pPr>
            <a:r>
              <a:rPr sz="2800" b="1" spc="-10" dirty="0">
                <a:solidFill>
                  <a:schemeClr val="tx1"/>
                </a:solidFill>
                <a:latin typeface="Century Gothic"/>
                <a:cs typeface="Century Gothic"/>
              </a:rPr>
              <a:t>202</a:t>
            </a:r>
            <a:r>
              <a:rPr lang="en-US" sz="2800" b="1" spc="-10" dirty="0">
                <a:solidFill>
                  <a:schemeClr val="tx1"/>
                </a:solidFill>
                <a:latin typeface="Century Gothic"/>
                <a:cs typeface="Century Gothic"/>
              </a:rPr>
              <a:t>5</a:t>
            </a:r>
            <a:r>
              <a:rPr sz="2800" b="1" spc="-10" dirty="0">
                <a:solidFill>
                  <a:schemeClr val="tx1"/>
                </a:solidFill>
                <a:latin typeface="Century Gothic"/>
                <a:cs typeface="Century Gothic"/>
              </a:rPr>
              <a:t>-</a:t>
            </a:r>
            <a:r>
              <a:rPr sz="2800" b="1" spc="-20" dirty="0">
                <a:solidFill>
                  <a:schemeClr val="tx1"/>
                </a:solidFill>
                <a:latin typeface="Century Gothic"/>
                <a:cs typeface="Century Gothic"/>
              </a:rPr>
              <a:t>202</a:t>
            </a:r>
            <a:r>
              <a:rPr lang="en-US" sz="2800" b="1" spc="-20" dirty="0">
                <a:solidFill>
                  <a:schemeClr val="tx1"/>
                </a:solidFill>
                <a:latin typeface="Century Gothic"/>
                <a:cs typeface="Century Gothic"/>
              </a:rPr>
              <a:t>6</a:t>
            </a:r>
            <a:endParaRPr sz="2800" dirty="0">
              <a:solidFill>
                <a:schemeClr val="tx1"/>
              </a:solidFill>
              <a:latin typeface="Century Gothic"/>
              <a:cs typeface="Century Gothic"/>
            </a:endParaRPr>
          </a:p>
        </p:txBody>
      </p:sp>
      <p:sp>
        <p:nvSpPr>
          <p:cNvPr id="12" name="object 12"/>
          <p:cNvSpPr txBox="1"/>
          <p:nvPr/>
        </p:nvSpPr>
        <p:spPr>
          <a:xfrm>
            <a:off x="924242" y="4542790"/>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40</a:t>
            </a:r>
            <a:endParaRPr sz="2000">
              <a:latin typeface="Century Gothic"/>
              <a:cs typeface="Century Gothic"/>
            </a:endParaRPr>
          </a:p>
        </p:txBody>
      </p:sp>
      <p:pic>
        <p:nvPicPr>
          <p:cNvPr id="5122" name="Picture 2" descr="Contacto: Iniciativa Bilingue, UPR - Bilingual Initiative">
            <a:extLst>
              <a:ext uri="{FF2B5EF4-FFF2-40B4-BE49-F238E27FC236}">
                <a16:creationId xmlns:a16="http://schemas.microsoft.com/office/drawing/2014/main" id="{5FE1E2FC-4784-CB86-E5CE-EF3EE03568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4362" y="3886200"/>
            <a:ext cx="3415442" cy="187166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F0A602AD-9CD5-219F-F720-3851B1231963}"/>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5" action="ppaction://hlinksldjump"/>
              <a:extLst>
                <a:ext uri="{FF2B5EF4-FFF2-40B4-BE49-F238E27FC236}">
                  <a16:creationId xmlns:a16="http://schemas.microsoft.com/office/drawing/2014/main" id="{77E55D20-263D-129B-AC15-386FBED2E79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0" name="object 8">
              <a:extLst>
                <a:ext uri="{FF2B5EF4-FFF2-40B4-BE49-F238E27FC236}">
                  <a16:creationId xmlns:a16="http://schemas.microsoft.com/office/drawing/2014/main" id="{A4167058-A905-1F05-4EC2-22FA39A82FAF}"/>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5" action="ppaction://hlinksldjump"/>
                </a:rPr>
                <a:t>Ir</a:t>
              </a:r>
              <a:r>
                <a:rPr lang="en-US" sz="1000" b="1" dirty="0">
                  <a:solidFill>
                    <a:schemeClr val="tx1"/>
                  </a:solidFill>
                  <a:latin typeface="Century Gothic"/>
                  <a:cs typeface="Century Gothic"/>
                  <a:hlinkClick r:id="rId5" action="ppaction://hlinksldjump"/>
                </a:rPr>
                <a:t> a </a:t>
              </a:r>
              <a:r>
                <a:rPr lang="en-US" sz="1000" b="1" dirty="0" err="1">
                  <a:solidFill>
                    <a:schemeClr val="tx1"/>
                  </a:solidFill>
                  <a:latin typeface="Century Gothic"/>
                  <a:cs typeface="Century Gothic"/>
                  <a:hlinkClick r:id="rId5" action="ppaction://hlinksldjump"/>
                </a:rPr>
                <a:t>inicio</a:t>
              </a:r>
              <a:endParaRPr sz="1000" dirty="0">
                <a:solidFill>
                  <a:schemeClr val="tx1"/>
                </a:solidFill>
                <a:latin typeface="Century Gothic"/>
                <a:cs typeface="Century Gothic"/>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52815"/>
            <a:ext cx="10932160" cy="479618"/>
          </a:xfrm>
          <a:prstGeom prst="rect">
            <a:avLst/>
          </a:prstGeom>
        </p:spPr>
        <p:txBody>
          <a:bodyPr vert="horz" wrap="square" lIns="0" tIns="109220" rIns="0" bIns="0" rtlCol="0">
            <a:spAutoFit/>
          </a:bodyPr>
          <a:lstStyle/>
          <a:p>
            <a:pPr marL="1501775">
              <a:lnSpc>
                <a:spcPct val="100000"/>
              </a:lnSpc>
              <a:spcBef>
                <a:spcPts val="100"/>
              </a:spcBef>
            </a:pPr>
            <a:r>
              <a:rPr lang="en-US" dirty="0"/>
              <a:t>College/school results: General Studies </a:t>
            </a:r>
            <a:r>
              <a:rPr lang="en-US" spc="-80" dirty="0"/>
              <a:t>(</a:t>
            </a:r>
            <a:r>
              <a:rPr lang="en-US" dirty="0"/>
              <a:t>C51</a:t>
            </a:r>
            <a:r>
              <a:rPr lang="en-US" spc="-50" dirty="0"/>
              <a:t> </a:t>
            </a:r>
            <a:r>
              <a:rPr lang="en-US" dirty="0"/>
              <a:t>y</a:t>
            </a:r>
            <a:r>
              <a:rPr lang="en-US" spc="-60" dirty="0"/>
              <a:t> </a:t>
            </a:r>
            <a:r>
              <a:rPr lang="en-US" spc="-25" dirty="0"/>
              <a:t>C52)</a:t>
            </a:r>
            <a:endParaRPr spc="-25"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41</a:t>
            </a:r>
            <a:endParaRPr sz="2000">
              <a:latin typeface="Century Gothic"/>
              <a:cs typeface="Century Gothic"/>
            </a:endParaRPr>
          </a:p>
        </p:txBody>
      </p:sp>
      <p:grpSp>
        <p:nvGrpSpPr>
          <p:cNvPr id="5" name="Group 4">
            <a:extLst>
              <a:ext uri="{FF2B5EF4-FFF2-40B4-BE49-F238E27FC236}">
                <a16:creationId xmlns:a16="http://schemas.microsoft.com/office/drawing/2014/main" id="{43BE50C9-0742-1057-E4A5-25EF01C3EE98}"/>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49DF5B92-4BE5-4024-1EC1-B6CF86EB13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C852408C-13A9-34B3-799D-B09D0A0926C7}"/>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B06C9D8A-0242-740D-43E8-45E87B08D31A}"/>
              </a:ext>
            </a:extLst>
          </p:cNvPr>
          <p:cNvPicPr>
            <a:picLocks noChangeAspect="1"/>
          </p:cNvPicPr>
          <p:nvPr/>
        </p:nvPicPr>
        <p:blipFill>
          <a:blip r:embed="rId4"/>
          <a:stretch>
            <a:fillRect/>
          </a:stretch>
        </p:blipFill>
        <p:spPr>
          <a:xfrm>
            <a:off x="2362199" y="825323"/>
            <a:ext cx="7086601" cy="4941673"/>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FEA2D-2A55-5E8F-C7E2-AE0301D46AE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63C4DF6-6A1E-7314-2B28-6962B461700C}"/>
              </a:ext>
            </a:extLst>
          </p:cNvPr>
          <p:cNvSpPr txBox="1">
            <a:spLocks noGrp="1"/>
          </p:cNvSpPr>
          <p:nvPr>
            <p:ph type="ctrTitle"/>
          </p:nvPr>
        </p:nvSpPr>
        <p:spPr>
          <a:xfrm>
            <a:off x="1143000" y="252815"/>
            <a:ext cx="10419080" cy="479618"/>
          </a:xfrm>
          <a:prstGeom prst="rect">
            <a:avLst/>
          </a:prstGeom>
        </p:spPr>
        <p:txBody>
          <a:bodyPr vert="horz" wrap="square" lIns="0" tIns="109220" rIns="0" bIns="0" rtlCol="0">
            <a:spAutoFit/>
          </a:bodyPr>
          <a:lstStyle/>
          <a:p>
            <a:pPr marL="1501775">
              <a:lnSpc>
                <a:spcPct val="100000"/>
              </a:lnSpc>
              <a:spcBef>
                <a:spcPts val="100"/>
              </a:spcBef>
            </a:pPr>
            <a:r>
              <a:rPr lang="en-US" dirty="0"/>
              <a:t>College/school results: General Studies </a:t>
            </a:r>
            <a:r>
              <a:rPr lang="en-US" spc="-80" dirty="0"/>
              <a:t>(</a:t>
            </a:r>
            <a:r>
              <a:rPr lang="en-US" dirty="0"/>
              <a:t>C51</a:t>
            </a:r>
            <a:r>
              <a:rPr lang="en-US" spc="-25" dirty="0"/>
              <a:t>)</a:t>
            </a:r>
            <a:endParaRPr spc="-25" dirty="0"/>
          </a:p>
        </p:txBody>
      </p:sp>
      <p:sp>
        <p:nvSpPr>
          <p:cNvPr id="4" name="object 4">
            <a:extLst>
              <a:ext uri="{FF2B5EF4-FFF2-40B4-BE49-F238E27FC236}">
                <a16:creationId xmlns:a16="http://schemas.microsoft.com/office/drawing/2014/main" id="{BA5FCC48-DB1B-A9D7-8BE6-B0DEED62AD8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41</a:t>
            </a:r>
            <a:endParaRPr sz="2000">
              <a:latin typeface="Century Gothic"/>
              <a:cs typeface="Century Gothic"/>
            </a:endParaRPr>
          </a:p>
        </p:txBody>
      </p:sp>
      <p:grpSp>
        <p:nvGrpSpPr>
          <p:cNvPr id="5" name="Group 4">
            <a:extLst>
              <a:ext uri="{FF2B5EF4-FFF2-40B4-BE49-F238E27FC236}">
                <a16:creationId xmlns:a16="http://schemas.microsoft.com/office/drawing/2014/main" id="{991F0134-5322-98FB-E717-FE7903B1CF85}"/>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1864FB40-8694-61F0-16DD-54ADFC3570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4C4BE0CA-453D-FC7F-CF6A-07A0F68A6F8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ECABBD02-4363-20C7-49FD-95C414642352}"/>
              </a:ext>
            </a:extLst>
          </p:cNvPr>
          <p:cNvPicPr>
            <a:picLocks noChangeAspect="1"/>
          </p:cNvPicPr>
          <p:nvPr/>
        </p:nvPicPr>
        <p:blipFill>
          <a:blip r:embed="rId4"/>
          <a:stretch>
            <a:fillRect/>
          </a:stretch>
        </p:blipFill>
        <p:spPr>
          <a:xfrm>
            <a:off x="2362200" y="732433"/>
            <a:ext cx="7330505" cy="5066558"/>
          </a:xfrm>
          <a:prstGeom prst="rect">
            <a:avLst/>
          </a:prstGeom>
        </p:spPr>
      </p:pic>
    </p:spTree>
    <p:extLst>
      <p:ext uri="{BB962C8B-B14F-4D97-AF65-F5344CB8AC3E}">
        <p14:creationId xmlns:p14="http://schemas.microsoft.com/office/powerpoint/2010/main" val="19752773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47DC6-E577-E19F-5D13-82C9F346971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5A7CEFD-4E4F-091F-B69E-AA48F9D1D5DF}"/>
              </a:ext>
            </a:extLst>
          </p:cNvPr>
          <p:cNvSpPr txBox="1">
            <a:spLocks noGrp="1"/>
          </p:cNvSpPr>
          <p:nvPr>
            <p:ph type="ctrTitle"/>
          </p:nvPr>
        </p:nvSpPr>
        <p:spPr>
          <a:xfrm>
            <a:off x="1143000" y="252815"/>
            <a:ext cx="10419080" cy="479618"/>
          </a:xfrm>
          <a:prstGeom prst="rect">
            <a:avLst/>
          </a:prstGeom>
        </p:spPr>
        <p:txBody>
          <a:bodyPr vert="horz" wrap="square" lIns="0" tIns="109220" rIns="0" bIns="0" rtlCol="0">
            <a:spAutoFit/>
          </a:bodyPr>
          <a:lstStyle/>
          <a:p>
            <a:pPr marL="1501775">
              <a:lnSpc>
                <a:spcPct val="100000"/>
              </a:lnSpc>
              <a:spcBef>
                <a:spcPts val="100"/>
              </a:spcBef>
            </a:pPr>
            <a:r>
              <a:rPr lang="en-US" dirty="0"/>
              <a:t>College/school results: General Studies </a:t>
            </a:r>
            <a:r>
              <a:rPr lang="en-US" spc="-80" dirty="0"/>
              <a:t>(</a:t>
            </a:r>
            <a:r>
              <a:rPr lang="en-US" spc="-25" dirty="0"/>
              <a:t>C52)</a:t>
            </a:r>
            <a:endParaRPr spc="-25" dirty="0"/>
          </a:p>
        </p:txBody>
      </p:sp>
      <p:sp>
        <p:nvSpPr>
          <p:cNvPr id="4" name="object 4">
            <a:extLst>
              <a:ext uri="{FF2B5EF4-FFF2-40B4-BE49-F238E27FC236}">
                <a16:creationId xmlns:a16="http://schemas.microsoft.com/office/drawing/2014/main" id="{26197DFC-710D-2D6E-7B88-FDAF1B64BEB7}"/>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41</a:t>
            </a:r>
            <a:endParaRPr sz="2000">
              <a:latin typeface="Century Gothic"/>
              <a:cs typeface="Century Gothic"/>
            </a:endParaRPr>
          </a:p>
        </p:txBody>
      </p:sp>
      <p:grpSp>
        <p:nvGrpSpPr>
          <p:cNvPr id="5" name="Group 4">
            <a:extLst>
              <a:ext uri="{FF2B5EF4-FFF2-40B4-BE49-F238E27FC236}">
                <a16:creationId xmlns:a16="http://schemas.microsoft.com/office/drawing/2014/main" id="{5100912B-D5D4-B95D-5D93-342066D0F90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FA46D84-87B3-592C-3763-96B6F49998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03F8D5D9-73A2-EE3B-B020-36AB2E8F1ED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D4BFA10-35C0-6996-59AB-6271788D0C73}"/>
              </a:ext>
            </a:extLst>
          </p:cNvPr>
          <p:cNvPicPr>
            <a:picLocks noChangeAspect="1"/>
          </p:cNvPicPr>
          <p:nvPr/>
        </p:nvPicPr>
        <p:blipFill>
          <a:blip r:embed="rId4"/>
          <a:stretch>
            <a:fillRect/>
          </a:stretch>
        </p:blipFill>
        <p:spPr>
          <a:xfrm>
            <a:off x="2348881" y="738351"/>
            <a:ext cx="7315200" cy="5044698"/>
          </a:xfrm>
          <a:prstGeom prst="rect">
            <a:avLst/>
          </a:prstGeom>
        </p:spPr>
      </p:pic>
    </p:spTree>
    <p:extLst>
      <p:ext uri="{BB962C8B-B14F-4D97-AF65-F5344CB8AC3E}">
        <p14:creationId xmlns:p14="http://schemas.microsoft.com/office/powerpoint/2010/main" val="20592434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137040"/>
            <a:ext cx="10932160" cy="520014"/>
          </a:xfrm>
          <a:prstGeom prst="rect">
            <a:avLst/>
          </a:prstGeom>
        </p:spPr>
        <p:txBody>
          <a:bodyPr vert="horz" wrap="square" lIns="0" tIns="149225" rIns="0" bIns="0" rtlCol="0">
            <a:spAutoFit/>
          </a:bodyPr>
          <a:lstStyle/>
          <a:p>
            <a:pPr marL="230188" algn="ctr">
              <a:lnSpc>
                <a:spcPct val="100000"/>
              </a:lnSpc>
              <a:spcBef>
                <a:spcPts val="100"/>
              </a:spcBef>
            </a:pPr>
            <a:r>
              <a:rPr lang="en-US" dirty="0">
                <a:solidFill>
                  <a:srgbClr val="FF0000"/>
                </a:solidFill>
              </a:rPr>
              <a:t>General Studies: Avalúo del Componente General </a:t>
            </a:r>
            <a:r>
              <a:rPr dirty="0">
                <a:solidFill>
                  <a:srgbClr val="FF0000"/>
                </a:solidFill>
              </a:rPr>
              <a:t>(</a:t>
            </a:r>
            <a:r>
              <a:rPr lang="en-US" dirty="0">
                <a:solidFill>
                  <a:srgbClr val="FF0000"/>
                </a:solidFill>
              </a:rPr>
              <a:t>C51</a:t>
            </a:r>
            <a:r>
              <a:rPr lang="en-US" spc="-50" dirty="0">
                <a:solidFill>
                  <a:srgbClr val="FF0000"/>
                </a:solidFill>
              </a:rPr>
              <a:t> </a:t>
            </a:r>
            <a:r>
              <a:rPr lang="en-US" dirty="0">
                <a:solidFill>
                  <a:srgbClr val="FF0000"/>
                </a:solidFill>
              </a:rPr>
              <a:t>y</a:t>
            </a:r>
            <a:r>
              <a:rPr lang="en-US" spc="-60" dirty="0">
                <a:solidFill>
                  <a:srgbClr val="FF0000"/>
                </a:solidFill>
              </a:rPr>
              <a:t> </a:t>
            </a:r>
            <a:r>
              <a:rPr lang="en-US" spc="-25" dirty="0">
                <a:solidFill>
                  <a:srgbClr val="FF0000"/>
                </a:solidFill>
              </a:rPr>
              <a:t>C52</a:t>
            </a:r>
            <a:r>
              <a:rPr spc="-20" dirty="0">
                <a:solidFill>
                  <a:srgbClr val="FF0000"/>
                </a:solidFill>
              </a:rPr>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42</a:t>
            </a:r>
            <a:endParaRPr sz="2000">
              <a:latin typeface="Century Gothic"/>
              <a:cs typeface="Century Gothic"/>
            </a:endParaRPr>
          </a:p>
        </p:txBody>
      </p:sp>
      <p:grpSp>
        <p:nvGrpSpPr>
          <p:cNvPr id="5" name="Group 4">
            <a:extLst>
              <a:ext uri="{FF2B5EF4-FFF2-40B4-BE49-F238E27FC236}">
                <a16:creationId xmlns:a16="http://schemas.microsoft.com/office/drawing/2014/main" id="{6D7536E6-100C-4231-954D-019160C03CCD}"/>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E1CC324-F7E4-710C-8870-450FD7B8B7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EFA4C115-E12C-A6CB-01F4-BEFB20713991}"/>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20C8C453-9E28-DA7D-F2B7-6FCFC98AEEB3}"/>
              </a:ext>
            </a:extLst>
          </p:cNvPr>
          <p:cNvPicPr>
            <a:picLocks noChangeAspect="1"/>
          </p:cNvPicPr>
          <p:nvPr/>
        </p:nvPicPr>
        <p:blipFill>
          <a:blip r:embed="rId4"/>
          <a:stretch>
            <a:fillRect/>
          </a:stretch>
        </p:blipFill>
        <p:spPr>
          <a:xfrm>
            <a:off x="2247900" y="704095"/>
            <a:ext cx="7696200" cy="5061986"/>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9C95A-2A82-9474-B798-CA5DF6E9D28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A6BF2AC-43A9-0349-0A54-10B43799C13E}"/>
              </a:ext>
            </a:extLst>
          </p:cNvPr>
          <p:cNvSpPr txBox="1">
            <a:spLocks noGrp="1"/>
          </p:cNvSpPr>
          <p:nvPr>
            <p:ph type="ctrTitle"/>
          </p:nvPr>
        </p:nvSpPr>
        <p:spPr>
          <a:xfrm>
            <a:off x="629920" y="137040"/>
            <a:ext cx="10932160" cy="520014"/>
          </a:xfrm>
          <a:prstGeom prst="rect">
            <a:avLst/>
          </a:prstGeom>
        </p:spPr>
        <p:txBody>
          <a:bodyPr vert="horz" wrap="square" lIns="0" tIns="149225" rIns="0" bIns="0" rtlCol="0">
            <a:spAutoFit/>
          </a:bodyPr>
          <a:lstStyle/>
          <a:p>
            <a:pPr marL="230188" algn="ctr">
              <a:lnSpc>
                <a:spcPct val="100000"/>
              </a:lnSpc>
              <a:spcBef>
                <a:spcPts val="100"/>
              </a:spcBef>
            </a:pPr>
            <a:r>
              <a:rPr lang="en-US" dirty="0">
                <a:solidFill>
                  <a:srgbClr val="FF0000"/>
                </a:solidFill>
              </a:rPr>
              <a:t>General Studies: Avalúo del Componente General </a:t>
            </a:r>
            <a:r>
              <a:rPr dirty="0">
                <a:solidFill>
                  <a:srgbClr val="FF0000"/>
                </a:solidFill>
              </a:rPr>
              <a:t>(</a:t>
            </a:r>
            <a:r>
              <a:rPr lang="en-US" dirty="0">
                <a:solidFill>
                  <a:srgbClr val="FF0000"/>
                </a:solidFill>
              </a:rPr>
              <a:t>C51</a:t>
            </a:r>
            <a:r>
              <a:rPr spc="-20" dirty="0">
                <a:solidFill>
                  <a:srgbClr val="FF0000"/>
                </a:solidFill>
              </a:rPr>
              <a:t>)</a:t>
            </a:r>
          </a:p>
        </p:txBody>
      </p:sp>
      <p:sp>
        <p:nvSpPr>
          <p:cNvPr id="4" name="object 4">
            <a:extLst>
              <a:ext uri="{FF2B5EF4-FFF2-40B4-BE49-F238E27FC236}">
                <a16:creationId xmlns:a16="http://schemas.microsoft.com/office/drawing/2014/main" id="{140BD574-178D-6723-21EF-0B4289C8B18D}"/>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42</a:t>
            </a:r>
            <a:endParaRPr sz="2000">
              <a:latin typeface="Century Gothic"/>
              <a:cs typeface="Century Gothic"/>
            </a:endParaRPr>
          </a:p>
        </p:txBody>
      </p:sp>
      <p:grpSp>
        <p:nvGrpSpPr>
          <p:cNvPr id="5" name="Group 4">
            <a:extLst>
              <a:ext uri="{FF2B5EF4-FFF2-40B4-BE49-F238E27FC236}">
                <a16:creationId xmlns:a16="http://schemas.microsoft.com/office/drawing/2014/main" id="{C5BBDDE5-D6F4-1209-AFD4-AFE1F28CCC24}"/>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3F71BA6C-9D1D-A5AC-52A3-7F82E89100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A70B320-9E0F-4602-6E34-5074CFBE75C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B87D00A4-483F-53D4-A457-00C586794A77}"/>
              </a:ext>
            </a:extLst>
          </p:cNvPr>
          <p:cNvPicPr>
            <a:picLocks noChangeAspect="1"/>
          </p:cNvPicPr>
          <p:nvPr/>
        </p:nvPicPr>
        <p:blipFill>
          <a:blip r:embed="rId4"/>
          <a:stretch>
            <a:fillRect/>
          </a:stretch>
        </p:blipFill>
        <p:spPr>
          <a:xfrm>
            <a:off x="2211201" y="694478"/>
            <a:ext cx="7769597" cy="5096723"/>
          </a:xfrm>
          <a:prstGeom prst="rect">
            <a:avLst/>
          </a:prstGeom>
        </p:spPr>
      </p:pic>
    </p:spTree>
    <p:extLst>
      <p:ext uri="{BB962C8B-B14F-4D97-AF65-F5344CB8AC3E}">
        <p14:creationId xmlns:p14="http://schemas.microsoft.com/office/powerpoint/2010/main" val="42599536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4743E-FFCA-D92C-5355-0239BCD1C5A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594D85A-6137-C388-3848-C16CA7A8854F}"/>
              </a:ext>
            </a:extLst>
          </p:cNvPr>
          <p:cNvSpPr txBox="1">
            <a:spLocks noGrp="1"/>
          </p:cNvSpPr>
          <p:nvPr>
            <p:ph type="ctrTitle"/>
          </p:nvPr>
        </p:nvSpPr>
        <p:spPr>
          <a:xfrm>
            <a:off x="629920" y="137040"/>
            <a:ext cx="10932160" cy="520014"/>
          </a:xfrm>
          <a:prstGeom prst="rect">
            <a:avLst/>
          </a:prstGeom>
        </p:spPr>
        <p:txBody>
          <a:bodyPr vert="horz" wrap="square" lIns="0" tIns="149225" rIns="0" bIns="0" rtlCol="0">
            <a:spAutoFit/>
          </a:bodyPr>
          <a:lstStyle/>
          <a:p>
            <a:pPr marL="230188" algn="ctr">
              <a:lnSpc>
                <a:spcPct val="100000"/>
              </a:lnSpc>
              <a:spcBef>
                <a:spcPts val="100"/>
              </a:spcBef>
            </a:pPr>
            <a:r>
              <a:rPr lang="en-US" dirty="0">
                <a:solidFill>
                  <a:srgbClr val="FF0000"/>
                </a:solidFill>
              </a:rPr>
              <a:t>General Studies: Avalúo del Componente General </a:t>
            </a:r>
            <a:r>
              <a:rPr dirty="0">
                <a:solidFill>
                  <a:srgbClr val="FF0000"/>
                </a:solidFill>
              </a:rPr>
              <a:t>(</a:t>
            </a:r>
            <a:r>
              <a:rPr lang="en-US" spc="-25" dirty="0">
                <a:solidFill>
                  <a:srgbClr val="FF0000"/>
                </a:solidFill>
              </a:rPr>
              <a:t>C52</a:t>
            </a:r>
            <a:r>
              <a:rPr spc="-20" dirty="0">
                <a:solidFill>
                  <a:srgbClr val="FF0000"/>
                </a:solidFill>
              </a:rPr>
              <a:t>)</a:t>
            </a:r>
          </a:p>
        </p:txBody>
      </p:sp>
      <p:sp>
        <p:nvSpPr>
          <p:cNvPr id="4" name="object 4">
            <a:extLst>
              <a:ext uri="{FF2B5EF4-FFF2-40B4-BE49-F238E27FC236}">
                <a16:creationId xmlns:a16="http://schemas.microsoft.com/office/drawing/2014/main" id="{057140A8-13D3-BAE2-2A88-A2F461EF3005}"/>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42</a:t>
            </a:r>
            <a:endParaRPr sz="2000">
              <a:latin typeface="Century Gothic"/>
              <a:cs typeface="Century Gothic"/>
            </a:endParaRPr>
          </a:p>
        </p:txBody>
      </p:sp>
      <p:grpSp>
        <p:nvGrpSpPr>
          <p:cNvPr id="5" name="Group 4">
            <a:extLst>
              <a:ext uri="{FF2B5EF4-FFF2-40B4-BE49-F238E27FC236}">
                <a16:creationId xmlns:a16="http://schemas.microsoft.com/office/drawing/2014/main" id="{0181EA7F-3485-9E38-50A0-87D3A752AB28}"/>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90FD577-BFE4-AA38-70F1-0D594F37B2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3D46A7F7-76B5-87B7-5379-9E523BC72F6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F3D0329D-A122-1947-421E-6AA5F02D5C95}"/>
              </a:ext>
            </a:extLst>
          </p:cNvPr>
          <p:cNvPicPr>
            <a:picLocks noChangeAspect="1"/>
          </p:cNvPicPr>
          <p:nvPr/>
        </p:nvPicPr>
        <p:blipFill>
          <a:blip r:embed="rId4"/>
          <a:stretch>
            <a:fillRect/>
          </a:stretch>
        </p:blipFill>
        <p:spPr>
          <a:xfrm>
            <a:off x="2438400" y="672294"/>
            <a:ext cx="7772400" cy="5115169"/>
          </a:xfrm>
          <a:prstGeom prst="rect">
            <a:avLst/>
          </a:prstGeom>
        </p:spPr>
      </p:pic>
    </p:spTree>
    <p:extLst>
      <p:ext uri="{BB962C8B-B14F-4D97-AF65-F5344CB8AC3E}">
        <p14:creationId xmlns:p14="http://schemas.microsoft.com/office/powerpoint/2010/main" val="9591784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1270"/>
            <a:ext cx="7028180" cy="6859270"/>
            <a:chOff x="0" y="-1270"/>
            <a:chExt cx="7028180" cy="6859270"/>
          </a:xfrm>
        </p:grpSpPr>
        <p:pic>
          <p:nvPicPr>
            <p:cNvPr id="4" name="object 4"/>
            <p:cNvPicPr/>
            <p:nvPr/>
          </p:nvPicPr>
          <p:blipFill>
            <a:blip r:embed="rId2" cstate="print"/>
            <a:stretch>
              <a:fillRect/>
            </a:stretch>
          </p:blipFill>
          <p:spPr>
            <a:xfrm>
              <a:off x="0" y="-1270"/>
              <a:ext cx="2851150" cy="6859270"/>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6" name="object 6"/>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7" name="object 7"/>
            <p:cNvPicPr/>
            <p:nvPr/>
          </p:nvPicPr>
          <p:blipFill>
            <a:blip r:embed="rId3" cstate="print"/>
            <a:stretch>
              <a:fillRect/>
            </a:stretch>
          </p:blipFill>
          <p:spPr>
            <a:xfrm>
              <a:off x="0" y="0"/>
              <a:ext cx="7028179" cy="6857998"/>
            </a:xfrm>
            <a:prstGeom prst="rect">
              <a:avLst/>
            </a:prstGeom>
          </p:spPr>
        </p:pic>
      </p:grpSp>
      <p:sp>
        <p:nvSpPr>
          <p:cNvPr id="8" name="object 8"/>
          <p:cNvSpPr txBox="1"/>
          <p:nvPr/>
        </p:nvSpPr>
        <p:spPr>
          <a:xfrm>
            <a:off x="7612221" y="1696085"/>
            <a:ext cx="3282315" cy="1318310"/>
          </a:xfrm>
          <a:prstGeom prst="rect">
            <a:avLst/>
          </a:prstGeom>
        </p:spPr>
        <p:txBody>
          <a:bodyPr vert="horz" wrap="square" lIns="0" tIns="12700" rIns="0" bIns="0" rtlCol="0">
            <a:spAutoFit/>
          </a:bodyPr>
          <a:lstStyle/>
          <a:p>
            <a:pPr marL="12700" marR="5080" algn="ctr">
              <a:lnSpc>
                <a:spcPct val="100000"/>
              </a:lnSpc>
              <a:spcBef>
                <a:spcPts val="100"/>
              </a:spcBef>
            </a:pPr>
            <a:r>
              <a:rPr lang="en-US" sz="2800" b="1" dirty="0">
                <a:solidFill>
                  <a:schemeClr val="tx1"/>
                </a:solidFill>
                <a:latin typeface="Century Gothic"/>
                <a:cs typeface="Century Gothic"/>
              </a:rPr>
              <a:t>Communication and Information</a:t>
            </a:r>
          </a:p>
          <a:p>
            <a:pPr marL="12700" marR="5080" algn="ctr">
              <a:lnSpc>
                <a:spcPct val="100000"/>
              </a:lnSpc>
              <a:spcBef>
                <a:spcPts val="100"/>
              </a:spcBef>
            </a:pPr>
            <a:r>
              <a:rPr sz="2800" b="1" dirty="0">
                <a:solidFill>
                  <a:schemeClr val="tx1"/>
                </a:solidFill>
                <a:latin typeface="Century Gothic"/>
                <a:cs typeface="Century Gothic"/>
              </a:rPr>
              <a:t>202</a:t>
            </a:r>
            <a:r>
              <a:rPr lang="en-US" sz="2800" b="1" dirty="0">
                <a:solidFill>
                  <a:schemeClr val="tx1"/>
                </a:solidFill>
                <a:latin typeface="Century Gothic"/>
                <a:cs typeface="Century Gothic"/>
              </a:rPr>
              <a:t>5</a:t>
            </a:r>
            <a:r>
              <a:rPr sz="2800" b="1" dirty="0">
                <a:solidFill>
                  <a:schemeClr val="tx1"/>
                </a:solidFill>
                <a:latin typeface="Century Gothic"/>
                <a:cs typeface="Century Gothic"/>
              </a:rPr>
              <a:t>-</a:t>
            </a:r>
            <a:r>
              <a:rPr sz="2800" b="1" spc="-20" dirty="0">
                <a:solidFill>
                  <a:schemeClr val="tx1"/>
                </a:solidFill>
                <a:latin typeface="Century Gothic"/>
                <a:cs typeface="Century Gothic"/>
              </a:rPr>
              <a:t>202</a:t>
            </a:r>
            <a:r>
              <a:rPr lang="en-US" sz="2800" b="1" spc="-20" dirty="0">
                <a:solidFill>
                  <a:schemeClr val="tx1"/>
                </a:solidFill>
                <a:latin typeface="Century Gothic"/>
                <a:cs typeface="Century Gothic"/>
              </a:rPr>
              <a:t>6</a:t>
            </a:r>
            <a:endParaRPr sz="2800" dirty="0">
              <a:solidFill>
                <a:schemeClr val="tx1"/>
              </a:solidFill>
              <a:latin typeface="Century Gothic"/>
              <a:cs typeface="Century Gothic"/>
            </a:endParaRPr>
          </a:p>
        </p:txBody>
      </p:sp>
      <p:sp>
        <p:nvSpPr>
          <p:cNvPr id="10" name="object 10"/>
          <p:cNvSpPr txBox="1"/>
          <p:nvPr/>
        </p:nvSpPr>
        <p:spPr>
          <a:xfrm>
            <a:off x="924242" y="4542790"/>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51</a:t>
            </a:r>
            <a:endParaRPr sz="2000">
              <a:latin typeface="Century Gothic"/>
              <a:cs typeface="Century Gothic"/>
            </a:endParaRPr>
          </a:p>
        </p:txBody>
      </p:sp>
      <p:pic>
        <p:nvPicPr>
          <p:cNvPr id="6146" name="Picture 2" descr="CIICOM Centro de Investigación en Información y Comunicación – Académico">
            <a:extLst>
              <a:ext uri="{FF2B5EF4-FFF2-40B4-BE49-F238E27FC236}">
                <a16:creationId xmlns:a16="http://schemas.microsoft.com/office/drawing/2014/main" id="{99ABB43F-50F0-78E7-AE3E-229B3D50FD9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4195307"/>
            <a:ext cx="4333558" cy="135536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E18B57A3-FA06-94FC-DE36-2A4A96982660}"/>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5" action="ppaction://hlinksldjump"/>
              <a:extLst>
                <a:ext uri="{FF2B5EF4-FFF2-40B4-BE49-F238E27FC236}">
                  <a16:creationId xmlns:a16="http://schemas.microsoft.com/office/drawing/2014/main" id="{8EEB1263-048E-9533-6E15-F6BB6FE6049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8">
              <a:extLst>
                <a:ext uri="{FF2B5EF4-FFF2-40B4-BE49-F238E27FC236}">
                  <a16:creationId xmlns:a16="http://schemas.microsoft.com/office/drawing/2014/main" id="{FBE6BC84-E9AE-5279-550A-08A9A8A57CE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5" action="ppaction://hlinksldjump"/>
                </a:rPr>
                <a:t>Ir</a:t>
              </a:r>
              <a:r>
                <a:rPr lang="en-US" sz="1000" b="1" dirty="0">
                  <a:solidFill>
                    <a:schemeClr val="tx1"/>
                  </a:solidFill>
                  <a:latin typeface="Century Gothic"/>
                  <a:cs typeface="Century Gothic"/>
                  <a:hlinkClick r:id="rId5" action="ppaction://hlinksldjump"/>
                </a:rPr>
                <a:t> a </a:t>
              </a:r>
              <a:r>
                <a:rPr lang="en-US" sz="1000" b="1" dirty="0" err="1">
                  <a:solidFill>
                    <a:schemeClr val="tx1"/>
                  </a:solidFill>
                  <a:latin typeface="Century Gothic"/>
                  <a:cs typeface="Century Gothic"/>
                  <a:hlinkClick r:id="rId5" action="ppaction://hlinksldjump"/>
                </a:rPr>
                <a:t>inicio</a:t>
              </a:r>
              <a:endParaRPr sz="1000" dirty="0">
                <a:solidFill>
                  <a:schemeClr val="tx1"/>
                </a:solidFill>
                <a:latin typeface="Century Gothic"/>
                <a:cs typeface="Century Gothic"/>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162539"/>
            <a:ext cx="10932160" cy="509755"/>
          </a:xfrm>
          <a:prstGeom prst="rect">
            <a:avLst/>
          </a:prstGeom>
        </p:spPr>
        <p:txBody>
          <a:bodyPr vert="horz" wrap="square" lIns="0" tIns="139065" rIns="0" bIns="0" rtlCol="0">
            <a:spAutoFit/>
          </a:bodyPr>
          <a:lstStyle/>
          <a:p>
            <a:pPr algn="ctr">
              <a:lnSpc>
                <a:spcPct val="100000"/>
              </a:lnSpc>
              <a:spcBef>
                <a:spcPts val="100"/>
              </a:spcBef>
            </a:pPr>
            <a:r>
              <a:rPr lang="en-US" dirty="0"/>
              <a:t>College/school results: Communication and Information </a:t>
            </a:r>
            <a:r>
              <a:rPr lang="en-US" spc="-90" dirty="0"/>
              <a:t>(</a:t>
            </a:r>
            <a:r>
              <a:rPr lang="en-US" dirty="0"/>
              <a:t>C51</a:t>
            </a:r>
            <a:r>
              <a:rPr lang="en-US" spc="-50" dirty="0"/>
              <a:t> </a:t>
            </a:r>
            <a:r>
              <a:rPr lang="en-US" dirty="0"/>
              <a:t>&amp;</a:t>
            </a:r>
            <a:r>
              <a:rPr lang="en-US" spc="-60" dirty="0"/>
              <a:t> </a:t>
            </a:r>
            <a:r>
              <a:rPr lang="en-US" spc="-25" dirty="0"/>
              <a:t>C52)</a:t>
            </a:r>
            <a:endParaRPr spc="-25"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52</a:t>
            </a:r>
            <a:endParaRPr sz="2000">
              <a:latin typeface="Century Gothic"/>
              <a:cs typeface="Century Gothic"/>
            </a:endParaRPr>
          </a:p>
        </p:txBody>
      </p:sp>
      <p:grpSp>
        <p:nvGrpSpPr>
          <p:cNvPr id="5" name="Group 4">
            <a:extLst>
              <a:ext uri="{FF2B5EF4-FFF2-40B4-BE49-F238E27FC236}">
                <a16:creationId xmlns:a16="http://schemas.microsoft.com/office/drawing/2014/main" id="{44E5AA3D-A155-8BA6-0A86-3F427590BE9A}"/>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A9E5196-3457-6C49-5026-59F8BD6A19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906A739D-76A4-E15E-C12E-5D811249A61E}"/>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1653BD8-77C8-6175-C145-2A372A1ABD93}"/>
              </a:ext>
            </a:extLst>
          </p:cNvPr>
          <p:cNvPicPr>
            <a:picLocks noChangeAspect="1"/>
          </p:cNvPicPr>
          <p:nvPr/>
        </p:nvPicPr>
        <p:blipFill>
          <a:blip r:embed="rId4"/>
          <a:stretch>
            <a:fillRect/>
          </a:stretch>
        </p:blipFill>
        <p:spPr>
          <a:xfrm>
            <a:off x="2413149" y="735217"/>
            <a:ext cx="7365701" cy="5079524"/>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9826D-6746-3C57-D175-A48E285AFED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8A5505C-7E93-FA03-4C41-74B0170A833D}"/>
              </a:ext>
            </a:extLst>
          </p:cNvPr>
          <p:cNvSpPr txBox="1">
            <a:spLocks noGrp="1"/>
          </p:cNvSpPr>
          <p:nvPr>
            <p:ph type="ctrTitle"/>
          </p:nvPr>
        </p:nvSpPr>
        <p:spPr>
          <a:xfrm>
            <a:off x="629920" y="162539"/>
            <a:ext cx="10932160" cy="509755"/>
          </a:xfrm>
          <a:prstGeom prst="rect">
            <a:avLst/>
          </a:prstGeom>
        </p:spPr>
        <p:txBody>
          <a:bodyPr vert="horz" wrap="square" lIns="0" tIns="139065" rIns="0" bIns="0" rtlCol="0">
            <a:spAutoFit/>
          </a:bodyPr>
          <a:lstStyle/>
          <a:p>
            <a:pPr algn="ctr">
              <a:lnSpc>
                <a:spcPct val="100000"/>
              </a:lnSpc>
              <a:spcBef>
                <a:spcPts val="100"/>
              </a:spcBef>
            </a:pPr>
            <a:r>
              <a:rPr lang="en-US" dirty="0"/>
              <a:t>College/school results: Communication and Information </a:t>
            </a:r>
            <a:r>
              <a:rPr lang="en-US" spc="-90" dirty="0"/>
              <a:t>(</a:t>
            </a:r>
            <a:r>
              <a:rPr lang="en-US" dirty="0"/>
              <a:t>C51</a:t>
            </a:r>
            <a:r>
              <a:rPr lang="en-US" spc="-25" dirty="0"/>
              <a:t>)</a:t>
            </a:r>
            <a:endParaRPr spc="-25" dirty="0"/>
          </a:p>
        </p:txBody>
      </p:sp>
      <p:sp>
        <p:nvSpPr>
          <p:cNvPr id="4" name="object 4">
            <a:extLst>
              <a:ext uri="{FF2B5EF4-FFF2-40B4-BE49-F238E27FC236}">
                <a16:creationId xmlns:a16="http://schemas.microsoft.com/office/drawing/2014/main" id="{039C735F-B3A0-3D32-7B90-175F1E93F18F}"/>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52</a:t>
            </a:r>
            <a:endParaRPr sz="2000">
              <a:latin typeface="Century Gothic"/>
              <a:cs typeface="Century Gothic"/>
            </a:endParaRPr>
          </a:p>
        </p:txBody>
      </p:sp>
      <p:grpSp>
        <p:nvGrpSpPr>
          <p:cNvPr id="5" name="Group 4">
            <a:extLst>
              <a:ext uri="{FF2B5EF4-FFF2-40B4-BE49-F238E27FC236}">
                <a16:creationId xmlns:a16="http://schemas.microsoft.com/office/drawing/2014/main" id="{2C04F113-7EC5-EF92-145E-038EDEDF56E4}"/>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F576484E-025B-41CF-03F8-9205FD6D9D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733C5A1-3A34-535F-FDE4-AE8C3328285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741214D2-1C9D-88DE-39FB-97ED003CFB13}"/>
              </a:ext>
            </a:extLst>
          </p:cNvPr>
          <p:cNvPicPr>
            <a:picLocks noChangeAspect="1"/>
          </p:cNvPicPr>
          <p:nvPr/>
        </p:nvPicPr>
        <p:blipFill>
          <a:blip r:embed="rId4"/>
          <a:stretch>
            <a:fillRect/>
          </a:stretch>
        </p:blipFill>
        <p:spPr>
          <a:xfrm>
            <a:off x="2402840" y="711404"/>
            <a:ext cx="7391400" cy="5074224"/>
          </a:xfrm>
          <a:prstGeom prst="rect">
            <a:avLst/>
          </a:prstGeom>
        </p:spPr>
      </p:pic>
    </p:spTree>
    <p:extLst>
      <p:ext uri="{BB962C8B-B14F-4D97-AF65-F5344CB8AC3E}">
        <p14:creationId xmlns:p14="http://schemas.microsoft.com/office/powerpoint/2010/main" val="41032253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40E9A-188B-9C43-801F-7EC6D6260AD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5467DAA-A052-DE87-0FF5-23566661633B}"/>
              </a:ext>
            </a:extLst>
          </p:cNvPr>
          <p:cNvSpPr txBox="1">
            <a:spLocks noGrp="1"/>
          </p:cNvSpPr>
          <p:nvPr>
            <p:ph type="ctrTitle"/>
          </p:nvPr>
        </p:nvSpPr>
        <p:spPr>
          <a:xfrm>
            <a:off x="629920" y="162539"/>
            <a:ext cx="10932160" cy="509755"/>
          </a:xfrm>
          <a:prstGeom prst="rect">
            <a:avLst/>
          </a:prstGeom>
        </p:spPr>
        <p:txBody>
          <a:bodyPr vert="horz" wrap="square" lIns="0" tIns="139065" rIns="0" bIns="0" rtlCol="0">
            <a:spAutoFit/>
          </a:bodyPr>
          <a:lstStyle/>
          <a:p>
            <a:pPr algn="ctr">
              <a:lnSpc>
                <a:spcPct val="100000"/>
              </a:lnSpc>
              <a:spcBef>
                <a:spcPts val="100"/>
              </a:spcBef>
            </a:pPr>
            <a:r>
              <a:rPr lang="en-US" dirty="0"/>
              <a:t>College/school results: Communication and Information </a:t>
            </a:r>
            <a:r>
              <a:rPr lang="en-US" spc="-90" dirty="0"/>
              <a:t>(</a:t>
            </a:r>
            <a:r>
              <a:rPr lang="en-US" spc="-25" dirty="0"/>
              <a:t>C52)</a:t>
            </a:r>
            <a:endParaRPr spc="-25" dirty="0"/>
          </a:p>
        </p:txBody>
      </p:sp>
      <p:sp>
        <p:nvSpPr>
          <p:cNvPr id="4" name="object 4">
            <a:extLst>
              <a:ext uri="{FF2B5EF4-FFF2-40B4-BE49-F238E27FC236}">
                <a16:creationId xmlns:a16="http://schemas.microsoft.com/office/drawing/2014/main" id="{01B3800F-E4E7-9357-B70F-8949944E4043}"/>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52</a:t>
            </a:r>
            <a:endParaRPr sz="2000">
              <a:latin typeface="Century Gothic"/>
              <a:cs typeface="Century Gothic"/>
            </a:endParaRPr>
          </a:p>
        </p:txBody>
      </p:sp>
      <p:grpSp>
        <p:nvGrpSpPr>
          <p:cNvPr id="5" name="Group 4">
            <a:extLst>
              <a:ext uri="{FF2B5EF4-FFF2-40B4-BE49-F238E27FC236}">
                <a16:creationId xmlns:a16="http://schemas.microsoft.com/office/drawing/2014/main" id="{5F535460-F04E-FCE6-B848-0281FC6BA40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20A369B-E67D-C43F-362A-A4CA051132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64E0A12-D69E-0E72-0F3C-39FC27970C1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DDBA6C6A-7B89-C55B-BDC3-61205B505CB1}"/>
              </a:ext>
            </a:extLst>
          </p:cNvPr>
          <p:cNvPicPr>
            <a:picLocks noChangeAspect="1"/>
          </p:cNvPicPr>
          <p:nvPr/>
        </p:nvPicPr>
        <p:blipFill>
          <a:blip r:embed="rId4"/>
          <a:stretch>
            <a:fillRect/>
          </a:stretch>
        </p:blipFill>
        <p:spPr>
          <a:xfrm>
            <a:off x="2805714" y="735217"/>
            <a:ext cx="7233675" cy="5021022"/>
          </a:xfrm>
          <a:prstGeom prst="rect">
            <a:avLst/>
          </a:prstGeom>
        </p:spPr>
      </p:pic>
    </p:spTree>
    <p:extLst>
      <p:ext uri="{BB962C8B-B14F-4D97-AF65-F5344CB8AC3E}">
        <p14:creationId xmlns:p14="http://schemas.microsoft.com/office/powerpoint/2010/main" val="24348217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01793" y="99616"/>
            <a:ext cx="10217786" cy="751488"/>
          </a:xfrm>
          <a:prstGeom prst="rect">
            <a:avLst/>
          </a:prstGeom>
        </p:spPr>
        <p:txBody>
          <a:bodyPr vert="horz" wrap="square" lIns="0" tIns="12700" rIns="0" bIns="0" rtlCol="0">
            <a:spAutoFit/>
          </a:bodyPr>
          <a:lstStyle/>
          <a:p>
            <a:pPr marR="5080" indent="12700" algn="ctr">
              <a:lnSpc>
                <a:spcPct val="100000"/>
              </a:lnSpc>
              <a:spcBef>
                <a:spcPts val="100"/>
              </a:spcBef>
            </a:pPr>
            <a:r>
              <a:rPr lang="en-US" dirty="0"/>
              <a:t>Communication and Information: Core Courses of School of Communication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56</a:t>
            </a:r>
            <a:endParaRPr sz="2000">
              <a:latin typeface="Century Gothic"/>
              <a:cs typeface="Century Gothic"/>
            </a:endParaRPr>
          </a:p>
        </p:txBody>
      </p:sp>
      <p:grpSp>
        <p:nvGrpSpPr>
          <p:cNvPr id="5" name="Group 4">
            <a:extLst>
              <a:ext uri="{FF2B5EF4-FFF2-40B4-BE49-F238E27FC236}">
                <a16:creationId xmlns:a16="http://schemas.microsoft.com/office/drawing/2014/main" id="{D3C48139-07F3-36B9-99E8-66A41672AE26}"/>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3E82C24A-EB61-BCFB-9CB9-1D620F5DE9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861AEA0-5A30-BBE1-B7A4-67449B359DF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23F1F002-507C-3313-160D-B57E60EE0B8D}"/>
              </a:ext>
            </a:extLst>
          </p:cNvPr>
          <p:cNvPicPr>
            <a:picLocks noChangeAspect="1"/>
          </p:cNvPicPr>
          <p:nvPr/>
        </p:nvPicPr>
        <p:blipFill>
          <a:blip r:embed="rId4"/>
          <a:stretch>
            <a:fillRect/>
          </a:stretch>
        </p:blipFill>
        <p:spPr>
          <a:xfrm>
            <a:off x="3200401" y="959965"/>
            <a:ext cx="7019106" cy="4831235"/>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09600" y="227488"/>
            <a:ext cx="10932160" cy="874277"/>
          </a:xfrm>
          <a:prstGeom prst="rect">
            <a:avLst/>
          </a:prstGeom>
        </p:spPr>
        <p:txBody>
          <a:bodyPr vert="horz" wrap="square" lIns="0" tIns="134302" rIns="0" bIns="0" rtlCol="0">
            <a:spAutoFit/>
          </a:bodyPr>
          <a:lstStyle/>
          <a:p>
            <a:pPr algn="ctr">
              <a:lnSpc>
                <a:spcPct val="100000"/>
              </a:lnSpc>
              <a:spcBef>
                <a:spcPts val="100"/>
              </a:spcBef>
            </a:pPr>
            <a:r>
              <a:rPr lang="en-US" dirty="0"/>
              <a:t>Communication and Information: Core Courses of School of Communication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57</a:t>
            </a:r>
            <a:endParaRPr sz="2000">
              <a:latin typeface="Century Gothic"/>
              <a:cs typeface="Century Gothic"/>
            </a:endParaRPr>
          </a:p>
        </p:txBody>
      </p:sp>
      <p:grpSp>
        <p:nvGrpSpPr>
          <p:cNvPr id="5" name="Group 4">
            <a:extLst>
              <a:ext uri="{FF2B5EF4-FFF2-40B4-BE49-F238E27FC236}">
                <a16:creationId xmlns:a16="http://schemas.microsoft.com/office/drawing/2014/main" id="{74E8D589-AB2D-2F5D-3C3B-DBBA41D8F629}"/>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2839146-8553-61DD-A60F-2F3EFA271C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25BE9DF7-7DA7-40DC-26FB-90DD7751FE1F}"/>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D95C0F77-E70A-F0A6-2FF4-F1A654C2C3D3}"/>
              </a:ext>
            </a:extLst>
          </p:cNvPr>
          <p:cNvPicPr>
            <a:picLocks noChangeAspect="1"/>
          </p:cNvPicPr>
          <p:nvPr/>
        </p:nvPicPr>
        <p:blipFill>
          <a:blip r:embed="rId4"/>
          <a:stretch>
            <a:fillRect/>
          </a:stretch>
        </p:blipFill>
        <p:spPr>
          <a:xfrm>
            <a:off x="3056890" y="1130553"/>
            <a:ext cx="6760859" cy="4663907"/>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802659" y="162539"/>
            <a:ext cx="10932160" cy="879087"/>
          </a:xfrm>
          <a:prstGeom prst="rect">
            <a:avLst/>
          </a:prstGeom>
        </p:spPr>
        <p:txBody>
          <a:bodyPr vert="horz" wrap="square" lIns="0" tIns="139065" rIns="0" bIns="0" rtlCol="0">
            <a:spAutoFit/>
          </a:bodyPr>
          <a:lstStyle/>
          <a:p>
            <a:pPr algn="ctr">
              <a:lnSpc>
                <a:spcPct val="100000"/>
              </a:lnSpc>
              <a:spcBef>
                <a:spcPts val="100"/>
              </a:spcBef>
            </a:pPr>
            <a:r>
              <a:rPr lang="en-US" dirty="0"/>
              <a:t>Communication and Information: Core Courses of School of Communication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58</a:t>
            </a:r>
            <a:endParaRPr sz="2000">
              <a:latin typeface="Century Gothic"/>
              <a:cs typeface="Century Gothic"/>
            </a:endParaRPr>
          </a:p>
        </p:txBody>
      </p:sp>
      <p:grpSp>
        <p:nvGrpSpPr>
          <p:cNvPr id="5" name="Group 4">
            <a:extLst>
              <a:ext uri="{FF2B5EF4-FFF2-40B4-BE49-F238E27FC236}">
                <a16:creationId xmlns:a16="http://schemas.microsoft.com/office/drawing/2014/main" id="{D3D6319C-038D-5F44-DA4D-183131C3B86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CF41AD3C-483C-6E4E-A22B-0751578E52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F18153E-83B4-E399-87DF-EA20224AD729}"/>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04751AD-32C1-D346-A36A-3364E9404CE7}"/>
              </a:ext>
            </a:extLst>
          </p:cNvPr>
          <p:cNvPicPr>
            <a:picLocks noChangeAspect="1"/>
          </p:cNvPicPr>
          <p:nvPr/>
        </p:nvPicPr>
        <p:blipFill>
          <a:blip r:embed="rId4"/>
          <a:stretch>
            <a:fillRect/>
          </a:stretch>
        </p:blipFill>
        <p:spPr>
          <a:xfrm>
            <a:off x="3200400" y="1130553"/>
            <a:ext cx="6876256" cy="4688356"/>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1200" y="306398"/>
            <a:ext cx="9192515" cy="751488"/>
          </a:xfrm>
          <a:prstGeom prst="rect">
            <a:avLst/>
          </a:prstGeom>
        </p:spPr>
        <p:txBody>
          <a:bodyPr vert="horz" wrap="square" lIns="0" tIns="12700" rIns="0" bIns="0" rtlCol="0">
            <a:spAutoFit/>
          </a:bodyPr>
          <a:lstStyle/>
          <a:p>
            <a:pPr marR="5080" indent="12700" algn="ctr">
              <a:lnSpc>
                <a:spcPct val="100000"/>
              </a:lnSpc>
              <a:spcBef>
                <a:spcPts val="100"/>
              </a:spcBef>
            </a:pPr>
            <a:r>
              <a:rPr lang="en-US" dirty="0"/>
              <a:t>Communication and Information: Audiovisual Communication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53</a:t>
            </a:r>
            <a:endParaRPr sz="2000">
              <a:latin typeface="Century Gothic"/>
              <a:cs typeface="Century Gothic"/>
            </a:endParaRPr>
          </a:p>
        </p:txBody>
      </p:sp>
      <p:grpSp>
        <p:nvGrpSpPr>
          <p:cNvPr id="5" name="Group 4">
            <a:extLst>
              <a:ext uri="{FF2B5EF4-FFF2-40B4-BE49-F238E27FC236}">
                <a16:creationId xmlns:a16="http://schemas.microsoft.com/office/drawing/2014/main" id="{37EE2C1E-DFE4-B4EC-3E3D-9B735C660B54}"/>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709B09C-E0AE-32A5-A2CB-027F5E64EE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B356F824-F675-7BE6-C05F-BAE18401E25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24F26C4C-4E54-CFC5-2D60-DDF2EC17D0DD}"/>
              </a:ext>
            </a:extLst>
          </p:cNvPr>
          <p:cNvPicPr>
            <a:picLocks noChangeAspect="1"/>
          </p:cNvPicPr>
          <p:nvPr/>
        </p:nvPicPr>
        <p:blipFill>
          <a:blip r:embed="rId4"/>
          <a:stretch>
            <a:fillRect/>
          </a:stretch>
        </p:blipFill>
        <p:spPr>
          <a:xfrm>
            <a:off x="3145184" y="1057886"/>
            <a:ext cx="6864546" cy="4737711"/>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231581" y="222678"/>
            <a:ext cx="10209279" cy="509755"/>
          </a:xfrm>
          <a:prstGeom prst="rect">
            <a:avLst/>
          </a:prstGeom>
        </p:spPr>
        <p:txBody>
          <a:bodyPr vert="horz" wrap="square" lIns="0" tIns="139065" rIns="0" bIns="0" rtlCol="0">
            <a:spAutoFit/>
          </a:bodyPr>
          <a:lstStyle/>
          <a:p>
            <a:pPr>
              <a:lnSpc>
                <a:spcPct val="100000"/>
              </a:lnSpc>
              <a:spcBef>
                <a:spcPts val="100"/>
              </a:spcBef>
            </a:pPr>
            <a:r>
              <a:rPr lang="en-US" dirty="0"/>
              <a:t>Communication and Information: Audiovisual Communication </a:t>
            </a:r>
            <a:r>
              <a:rPr lang="en-US" spc="-10" dirty="0"/>
              <a:t>(C51)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54</a:t>
            </a:r>
            <a:endParaRPr sz="2000">
              <a:latin typeface="Century Gothic"/>
              <a:cs typeface="Century Gothic"/>
            </a:endParaRPr>
          </a:p>
        </p:txBody>
      </p:sp>
      <p:grpSp>
        <p:nvGrpSpPr>
          <p:cNvPr id="5" name="Group 4">
            <a:extLst>
              <a:ext uri="{FF2B5EF4-FFF2-40B4-BE49-F238E27FC236}">
                <a16:creationId xmlns:a16="http://schemas.microsoft.com/office/drawing/2014/main" id="{1F883E63-BE79-DC90-83CC-8AD038838577}"/>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4EA09F6-49FC-EB4E-A23B-39F0FB184A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CE40AA8E-9FAA-6C44-86FD-B12F25AE649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9C5D777A-763D-3281-A818-E1183D85AFB6}"/>
              </a:ext>
            </a:extLst>
          </p:cNvPr>
          <p:cNvPicPr>
            <a:picLocks noChangeAspect="1"/>
          </p:cNvPicPr>
          <p:nvPr/>
        </p:nvPicPr>
        <p:blipFill>
          <a:blip r:embed="rId4"/>
          <a:stretch>
            <a:fillRect/>
          </a:stretch>
        </p:blipFill>
        <p:spPr>
          <a:xfrm>
            <a:off x="2686672" y="855495"/>
            <a:ext cx="7122970" cy="4962412"/>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924241" y="199461"/>
            <a:ext cx="10547099" cy="509755"/>
          </a:xfrm>
          <a:prstGeom prst="rect">
            <a:avLst/>
          </a:prstGeom>
        </p:spPr>
        <p:txBody>
          <a:bodyPr vert="horz" wrap="square" lIns="0" tIns="139065" rIns="0" bIns="0" rtlCol="0">
            <a:spAutoFit/>
          </a:bodyPr>
          <a:lstStyle/>
          <a:p>
            <a:pPr>
              <a:lnSpc>
                <a:spcPct val="100000"/>
              </a:lnSpc>
              <a:spcBef>
                <a:spcPts val="100"/>
              </a:spcBef>
            </a:pPr>
            <a:r>
              <a:rPr lang="en-US" dirty="0"/>
              <a:t>Communication and Information: Audiovisual Communication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55</a:t>
            </a:r>
            <a:endParaRPr sz="2000">
              <a:latin typeface="Century Gothic"/>
              <a:cs typeface="Century Gothic"/>
            </a:endParaRPr>
          </a:p>
        </p:txBody>
      </p:sp>
      <p:grpSp>
        <p:nvGrpSpPr>
          <p:cNvPr id="5" name="Group 4">
            <a:extLst>
              <a:ext uri="{FF2B5EF4-FFF2-40B4-BE49-F238E27FC236}">
                <a16:creationId xmlns:a16="http://schemas.microsoft.com/office/drawing/2014/main" id="{667BA0A1-85E9-CAEC-DC33-7516636C0E04}"/>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2DD2975-E136-3BB5-E4EB-7BB25BE4E8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8F29FE4D-C594-F9E2-F9F3-1FC2312B821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48A34C61-5F20-8452-CB72-3172DE3C0AC6}"/>
              </a:ext>
            </a:extLst>
          </p:cNvPr>
          <p:cNvPicPr>
            <a:picLocks noChangeAspect="1"/>
          </p:cNvPicPr>
          <p:nvPr/>
        </p:nvPicPr>
        <p:blipFill>
          <a:blip r:embed="rId4"/>
          <a:stretch>
            <a:fillRect/>
          </a:stretch>
        </p:blipFill>
        <p:spPr>
          <a:xfrm>
            <a:off x="2476500" y="763389"/>
            <a:ext cx="7239000" cy="5039517"/>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981200" y="188562"/>
            <a:ext cx="9580880" cy="889986"/>
          </a:xfrm>
          <a:prstGeom prst="rect">
            <a:avLst/>
          </a:prstGeom>
        </p:spPr>
        <p:txBody>
          <a:bodyPr vert="horz" wrap="square" lIns="0" tIns="149859" rIns="0" bIns="0" rtlCol="0">
            <a:spAutoFit/>
          </a:bodyPr>
          <a:lstStyle/>
          <a:p>
            <a:pPr algn="ctr">
              <a:lnSpc>
                <a:spcPct val="100000"/>
              </a:lnSpc>
              <a:spcBef>
                <a:spcPts val="100"/>
              </a:spcBef>
            </a:pPr>
            <a:r>
              <a:rPr lang="en-US" dirty="0"/>
              <a:t>Communication and Information: Information and Journalism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59</a:t>
            </a:r>
            <a:endParaRPr sz="2000">
              <a:latin typeface="Century Gothic"/>
              <a:cs typeface="Century Gothic"/>
            </a:endParaRPr>
          </a:p>
        </p:txBody>
      </p:sp>
      <p:grpSp>
        <p:nvGrpSpPr>
          <p:cNvPr id="5" name="Group 4">
            <a:extLst>
              <a:ext uri="{FF2B5EF4-FFF2-40B4-BE49-F238E27FC236}">
                <a16:creationId xmlns:a16="http://schemas.microsoft.com/office/drawing/2014/main" id="{E9C4D61A-66D2-B36C-90A3-AC5BBCD83788}"/>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5C61AA67-3C8D-2A57-1987-B02C0D0C09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8FCC65F5-85A6-DDD3-EE56-81A89132E207}"/>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3157D035-51D0-8B60-376B-D87CBFF6176A}"/>
              </a:ext>
            </a:extLst>
          </p:cNvPr>
          <p:cNvPicPr>
            <a:picLocks noChangeAspect="1"/>
          </p:cNvPicPr>
          <p:nvPr/>
        </p:nvPicPr>
        <p:blipFill>
          <a:blip r:embed="rId4"/>
          <a:stretch>
            <a:fillRect/>
          </a:stretch>
        </p:blipFill>
        <p:spPr>
          <a:xfrm>
            <a:off x="3099307" y="1130553"/>
            <a:ext cx="6754110" cy="4668706"/>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60</a:t>
            </a:r>
            <a:endParaRPr sz="2000">
              <a:latin typeface="Century Gothic"/>
              <a:cs typeface="Century Gothic"/>
            </a:endParaRPr>
          </a:p>
        </p:txBody>
      </p:sp>
      <p:sp>
        <p:nvSpPr>
          <p:cNvPr id="3" name="object 3"/>
          <p:cNvSpPr txBox="1">
            <a:spLocks noGrp="1"/>
          </p:cNvSpPr>
          <p:nvPr>
            <p:ph type="ctrTitle"/>
          </p:nvPr>
        </p:nvSpPr>
        <p:spPr>
          <a:xfrm>
            <a:off x="629920" y="274184"/>
            <a:ext cx="10932160" cy="382156"/>
          </a:xfrm>
          <a:prstGeom prst="rect">
            <a:avLst/>
          </a:prstGeom>
        </p:spPr>
        <p:txBody>
          <a:bodyPr vert="horz" wrap="square" lIns="0" tIns="12700" rIns="0" bIns="0" rtlCol="0">
            <a:spAutoFit/>
          </a:bodyPr>
          <a:lstStyle/>
          <a:p>
            <a:pPr marL="506413">
              <a:lnSpc>
                <a:spcPct val="100000"/>
              </a:lnSpc>
              <a:spcBef>
                <a:spcPts val="100"/>
              </a:spcBef>
            </a:pPr>
            <a:r>
              <a:rPr lang="en-US" dirty="0"/>
              <a:t>Communication and Information: Information and Journalism </a:t>
            </a:r>
            <a:r>
              <a:rPr spc="-10" dirty="0"/>
              <a:t>(C</a:t>
            </a:r>
            <a:r>
              <a:rPr lang="en-US" spc="-10" dirty="0"/>
              <a:t>5</a:t>
            </a:r>
            <a:r>
              <a:rPr spc="-10" dirty="0"/>
              <a:t>1)</a:t>
            </a:r>
          </a:p>
        </p:txBody>
      </p:sp>
      <p:grpSp>
        <p:nvGrpSpPr>
          <p:cNvPr id="5" name="Group 4">
            <a:extLst>
              <a:ext uri="{FF2B5EF4-FFF2-40B4-BE49-F238E27FC236}">
                <a16:creationId xmlns:a16="http://schemas.microsoft.com/office/drawing/2014/main" id="{D3D7D890-00DA-5070-4E1A-AD249626B47B}"/>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51B2C71E-85F1-76E9-86FC-176A240D06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5B60565D-231C-1509-D333-5347C68AC55E}"/>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30DE5122-0606-D1A3-C76B-5A0D899A3C5A}"/>
              </a:ext>
            </a:extLst>
          </p:cNvPr>
          <p:cNvPicPr>
            <a:picLocks noChangeAspect="1"/>
          </p:cNvPicPr>
          <p:nvPr/>
        </p:nvPicPr>
        <p:blipFill>
          <a:blip r:embed="rId4"/>
          <a:stretch>
            <a:fillRect/>
          </a:stretch>
        </p:blipFill>
        <p:spPr>
          <a:xfrm>
            <a:off x="2819400" y="792572"/>
            <a:ext cx="7239000" cy="503853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61</a:t>
            </a:r>
            <a:endParaRPr sz="2000">
              <a:latin typeface="Century Gothic"/>
              <a:cs typeface="Century Gothic"/>
            </a:endParaRPr>
          </a:p>
        </p:txBody>
      </p:sp>
      <p:sp>
        <p:nvSpPr>
          <p:cNvPr id="3" name="object 3"/>
          <p:cNvSpPr txBox="1">
            <a:spLocks noGrp="1"/>
          </p:cNvSpPr>
          <p:nvPr>
            <p:ph type="ctrTitle"/>
          </p:nvPr>
        </p:nvSpPr>
        <p:spPr>
          <a:xfrm>
            <a:off x="1231582" y="163572"/>
            <a:ext cx="10624820" cy="547842"/>
          </a:xfrm>
          <a:prstGeom prst="rect">
            <a:avLst/>
          </a:prstGeom>
        </p:spPr>
        <p:txBody>
          <a:bodyPr vert="horz" wrap="square" lIns="0" tIns="176784" rIns="0" bIns="0" rtlCol="0">
            <a:spAutoFit/>
          </a:bodyPr>
          <a:lstStyle/>
          <a:p>
            <a:pPr>
              <a:lnSpc>
                <a:spcPct val="100000"/>
              </a:lnSpc>
              <a:spcBef>
                <a:spcPts val="100"/>
              </a:spcBef>
            </a:pPr>
            <a:r>
              <a:rPr lang="en-US" dirty="0"/>
              <a:t>Communication and Information: Information and Journalism </a:t>
            </a:r>
            <a:r>
              <a:rPr spc="-10" dirty="0"/>
              <a:t>(C</a:t>
            </a:r>
            <a:r>
              <a:rPr lang="en-US" spc="-10" dirty="0"/>
              <a:t>5</a:t>
            </a:r>
            <a:r>
              <a:rPr spc="-10" dirty="0"/>
              <a:t>2)</a:t>
            </a:r>
          </a:p>
        </p:txBody>
      </p:sp>
      <p:grpSp>
        <p:nvGrpSpPr>
          <p:cNvPr id="5" name="Group 4">
            <a:extLst>
              <a:ext uri="{FF2B5EF4-FFF2-40B4-BE49-F238E27FC236}">
                <a16:creationId xmlns:a16="http://schemas.microsoft.com/office/drawing/2014/main" id="{1B79BE8E-15F6-5101-5ED1-74BB8DFF105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FAC46629-B11A-0B63-18D0-E41848B6B4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BC86AF9-8D03-A40E-2A6E-665793C51F1E}"/>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5F8BE3E-AFA2-BB0E-372E-6A538E37E0F0}"/>
              </a:ext>
            </a:extLst>
          </p:cNvPr>
          <p:cNvPicPr>
            <a:picLocks noChangeAspect="1"/>
          </p:cNvPicPr>
          <p:nvPr/>
        </p:nvPicPr>
        <p:blipFill>
          <a:blip r:embed="rId4"/>
          <a:stretch>
            <a:fillRect/>
          </a:stretch>
        </p:blipFill>
        <p:spPr>
          <a:xfrm>
            <a:off x="2743200" y="810081"/>
            <a:ext cx="7162800" cy="4929647"/>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51070" y="243704"/>
            <a:ext cx="10168509" cy="751488"/>
          </a:xfrm>
          <a:prstGeom prst="rect">
            <a:avLst/>
          </a:prstGeom>
        </p:spPr>
        <p:txBody>
          <a:bodyPr vert="horz" wrap="square" lIns="0" tIns="12700" rIns="0" bIns="0" rtlCol="0">
            <a:spAutoFit/>
          </a:bodyPr>
          <a:lstStyle/>
          <a:p>
            <a:pPr marR="5080" indent="11113" algn="ctr">
              <a:lnSpc>
                <a:spcPct val="100000"/>
              </a:lnSpc>
              <a:spcBef>
                <a:spcPts val="100"/>
              </a:spcBef>
            </a:pPr>
            <a:r>
              <a:rPr lang="en-US" sz="2400" b="1" dirty="0">
                <a:solidFill>
                  <a:srgbClr val="252525"/>
                </a:solidFill>
                <a:latin typeface="Century Gothic"/>
                <a:cs typeface="Century Gothic"/>
              </a:rPr>
              <a:t>Communication and Information: Public Relations and Advertisement </a:t>
            </a:r>
            <a:r>
              <a:rPr sz="2400" b="1" dirty="0">
                <a:solidFill>
                  <a:srgbClr val="252525"/>
                </a:solidFill>
                <a:latin typeface="Century Gothic"/>
                <a:cs typeface="Century Gothic"/>
              </a:rPr>
              <a:t>(</a:t>
            </a:r>
            <a:r>
              <a:rPr lang="en-US" sz="2400" b="1" dirty="0"/>
              <a:t>C51</a:t>
            </a:r>
            <a:r>
              <a:rPr lang="en-US" sz="2400" b="1" spc="-50" dirty="0"/>
              <a:t> &amp; </a:t>
            </a:r>
            <a:r>
              <a:rPr lang="en-US" sz="2400" b="1" spc="-25" dirty="0"/>
              <a:t>C52</a:t>
            </a:r>
            <a:r>
              <a:rPr sz="2400" b="1" spc="-20" dirty="0">
                <a:solidFill>
                  <a:srgbClr val="252525"/>
                </a:solidFill>
                <a:latin typeface="Century Gothic"/>
                <a:cs typeface="Century Gothic"/>
              </a:rPr>
              <a:t>)</a:t>
            </a:r>
            <a:endParaRPr sz="2400" dirty="0">
              <a:latin typeface="Century Gothic"/>
              <a:cs typeface="Century Gothic"/>
            </a:endParaRP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62</a:t>
            </a:r>
            <a:endParaRPr sz="2000">
              <a:latin typeface="Century Gothic"/>
              <a:cs typeface="Century Gothic"/>
            </a:endParaRPr>
          </a:p>
        </p:txBody>
      </p:sp>
      <p:grpSp>
        <p:nvGrpSpPr>
          <p:cNvPr id="5" name="Group 4">
            <a:extLst>
              <a:ext uri="{FF2B5EF4-FFF2-40B4-BE49-F238E27FC236}">
                <a16:creationId xmlns:a16="http://schemas.microsoft.com/office/drawing/2014/main" id="{740F4AC3-C5A9-1991-9A80-DA7031F8ADF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FFF201CE-77A6-04A5-6A17-E4E3E85ECD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9040A74B-D4FF-1E52-AEE7-A9A2B7E2A0F4}"/>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9881325-24F8-2D32-A2EE-535BEF9AB8B2}"/>
              </a:ext>
            </a:extLst>
          </p:cNvPr>
          <p:cNvPicPr>
            <a:picLocks noChangeAspect="1"/>
          </p:cNvPicPr>
          <p:nvPr/>
        </p:nvPicPr>
        <p:blipFill>
          <a:blip r:embed="rId4"/>
          <a:stretch>
            <a:fillRect/>
          </a:stretch>
        </p:blipFill>
        <p:spPr>
          <a:xfrm>
            <a:off x="3053665" y="1060576"/>
            <a:ext cx="6903313" cy="4736847"/>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162539"/>
            <a:ext cx="10932160" cy="879087"/>
          </a:xfrm>
          <a:prstGeom prst="rect">
            <a:avLst/>
          </a:prstGeom>
        </p:spPr>
        <p:txBody>
          <a:bodyPr vert="horz" wrap="square" lIns="0" tIns="139065" rIns="0" bIns="0" rtlCol="0">
            <a:spAutoFit/>
          </a:bodyPr>
          <a:lstStyle/>
          <a:p>
            <a:pPr algn="ctr">
              <a:lnSpc>
                <a:spcPct val="100000"/>
              </a:lnSpc>
              <a:spcBef>
                <a:spcPts val="100"/>
              </a:spcBef>
            </a:pPr>
            <a:r>
              <a:rPr lang="en-US" dirty="0"/>
              <a:t>Communication and Information: Public Relations and </a:t>
            </a:r>
            <a:br>
              <a:rPr lang="en-US" dirty="0"/>
            </a:br>
            <a:r>
              <a:rPr lang="en-US" dirty="0"/>
              <a:t>Advertisement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63</a:t>
            </a:r>
            <a:endParaRPr sz="2000">
              <a:latin typeface="Century Gothic"/>
              <a:cs typeface="Century Gothic"/>
            </a:endParaRPr>
          </a:p>
        </p:txBody>
      </p:sp>
      <p:grpSp>
        <p:nvGrpSpPr>
          <p:cNvPr id="5" name="Group 4">
            <a:extLst>
              <a:ext uri="{FF2B5EF4-FFF2-40B4-BE49-F238E27FC236}">
                <a16:creationId xmlns:a16="http://schemas.microsoft.com/office/drawing/2014/main" id="{24CE7DF2-C5A2-DFCB-F5D8-3E87844FCC5B}"/>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4307DE6E-555E-D0D7-5766-4FE6F2B5DB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02C0894-C447-480C-8F32-B9324096C67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F3A7D9A-C055-46C3-1642-64FDC8BF1BFA}"/>
              </a:ext>
            </a:extLst>
          </p:cNvPr>
          <p:cNvPicPr>
            <a:picLocks noChangeAspect="1"/>
          </p:cNvPicPr>
          <p:nvPr/>
        </p:nvPicPr>
        <p:blipFill>
          <a:blip r:embed="rId4"/>
          <a:stretch>
            <a:fillRect/>
          </a:stretch>
        </p:blipFill>
        <p:spPr>
          <a:xfrm>
            <a:off x="3024611" y="1104549"/>
            <a:ext cx="6807729" cy="4683486"/>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199461"/>
            <a:ext cx="10932160" cy="879087"/>
          </a:xfrm>
          <a:prstGeom prst="rect">
            <a:avLst/>
          </a:prstGeom>
        </p:spPr>
        <p:txBody>
          <a:bodyPr vert="horz" wrap="square" lIns="0" tIns="139065" rIns="0" bIns="0" rtlCol="0">
            <a:spAutoFit/>
          </a:bodyPr>
          <a:lstStyle/>
          <a:p>
            <a:pPr algn="ctr">
              <a:lnSpc>
                <a:spcPct val="100000"/>
              </a:lnSpc>
              <a:spcBef>
                <a:spcPts val="100"/>
              </a:spcBef>
            </a:pPr>
            <a:r>
              <a:rPr lang="en-US" dirty="0"/>
              <a:t>Communication and Information: Public Relations and </a:t>
            </a:r>
            <a:br>
              <a:rPr lang="en-US" dirty="0"/>
            </a:br>
            <a:r>
              <a:rPr lang="en-US" dirty="0"/>
              <a:t>Advertisement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64</a:t>
            </a:r>
            <a:endParaRPr sz="2000">
              <a:latin typeface="Century Gothic"/>
              <a:cs typeface="Century Gothic"/>
            </a:endParaRPr>
          </a:p>
        </p:txBody>
      </p:sp>
      <p:grpSp>
        <p:nvGrpSpPr>
          <p:cNvPr id="5" name="Group 4">
            <a:extLst>
              <a:ext uri="{FF2B5EF4-FFF2-40B4-BE49-F238E27FC236}">
                <a16:creationId xmlns:a16="http://schemas.microsoft.com/office/drawing/2014/main" id="{DD8E711E-86CC-EE96-AB31-4CCC54E6F488}"/>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E80E43B0-9606-786C-3D8D-481C4D13DA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8F6C4B5F-C682-AF46-706C-83D94086BA3D}"/>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B60018FF-72DC-32DD-BE18-86A707BF9355}"/>
              </a:ext>
            </a:extLst>
          </p:cNvPr>
          <p:cNvPicPr>
            <a:picLocks noChangeAspect="1"/>
          </p:cNvPicPr>
          <p:nvPr/>
        </p:nvPicPr>
        <p:blipFill>
          <a:blip r:embed="rId4"/>
          <a:stretch>
            <a:fillRect/>
          </a:stretch>
        </p:blipFill>
        <p:spPr>
          <a:xfrm>
            <a:off x="2667000" y="1081508"/>
            <a:ext cx="7010400" cy="4799315"/>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1270"/>
            <a:ext cx="7028180" cy="6859270"/>
            <a:chOff x="0" y="-1270"/>
            <a:chExt cx="7028180" cy="6859270"/>
          </a:xfrm>
        </p:grpSpPr>
        <p:pic>
          <p:nvPicPr>
            <p:cNvPr id="4" name="object 4"/>
            <p:cNvPicPr/>
            <p:nvPr/>
          </p:nvPicPr>
          <p:blipFill>
            <a:blip r:embed="rId2" cstate="print"/>
            <a:stretch>
              <a:fillRect/>
            </a:stretch>
          </p:blipFill>
          <p:spPr>
            <a:xfrm>
              <a:off x="0" y="-1270"/>
              <a:ext cx="2851150" cy="6859270"/>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6" name="object 6"/>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7" name="object 7"/>
            <p:cNvPicPr/>
            <p:nvPr/>
          </p:nvPicPr>
          <p:blipFill>
            <a:blip r:embed="rId3" cstate="print"/>
            <a:stretch>
              <a:fillRect/>
            </a:stretch>
          </p:blipFill>
          <p:spPr>
            <a:xfrm>
              <a:off x="0" y="0"/>
              <a:ext cx="7028179" cy="6857998"/>
            </a:xfrm>
            <a:prstGeom prst="rect">
              <a:avLst/>
            </a:prstGeom>
          </p:spPr>
        </p:pic>
      </p:grpSp>
      <p:sp>
        <p:nvSpPr>
          <p:cNvPr id="8" name="object 8"/>
          <p:cNvSpPr txBox="1"/>
          <p:nvPr/>
        </p:nvSpPr>
        <p:spPr>
          <a:xfrm>
            <a:off x="8354025" y="1176909"/>
            <a:ext cx="2437130" cy="887422"/>
          </a:xfrm>
          <a:prstGeom prst="rect">
            <a:avLst/>
          </a:prstGeom>
        </p:spPr>
        <p:txBody>
          <a:bodyPr vert="horz" wrap="square" lIns="0" tIns="12700" rIns="0" bIns="0" rtlCol="0">
            <a:spAutoFit/>
          </a:bodyPr>
          <a:lstStyle/>
          <a:p>
            <a:pPr marL="12065" marR="5080" algn="ctr">
              <a:lnSpc>
                <a:spcPct val="100000"/>
              </a:lnSpc>
              <a:spcBef>
                <a:spcPts val="100"/>
              </a:spcBef>
            </a:pPr>
            <a:r>
              <a:rPr lang="en-US" sz="2800" b="1" dirty="0">
                <a:solidFill>
                  <a:schemeClr val="tx1"/>
                </a:solidFill>
                <a:latin typeface="Century Gothic"/>
                <a:cs typeface="Century Gothic"/>
              </a:rPr>
              <a:t>Humanities</a:t>
            </a:r>
          </a:p>
          <a:p>
            <a:pPr marL="12065" marR="5080" algn="ctr">
              <a:lnSpc>
                <a:spcPct val="100000"/>
              </a:lnSpc>
              <a:spcBef>
                <a:spcPts val="100"/>
              </a:spcBef>
            </a:pPr>
            <a:r>
              <a:rPr lang="en-US" sz="2800" b="1" spc="-10" dirty="0">
                <a:solidFill>
                  <a:schemeClr val="tx1"/>
                </a:solidFill>
                <a:latin typeface="Century Gothic"/>
                <a:cs typeface="Century Gothic"/>
              </a:rPr>
              <a:t>2025-2026</a:t>
            </a:r>
            <a:endParaRPr sz="2800" dirty="0">
              <a:solidFill>
                <a:schemeClr val="tx1"/>
              </a:solidFill>
              <a:latin typeface="Century Gothic"/>
              <a:cs typeface="Century Gothic"/>
            </a:endParaRPr>
          </a:p>
        </p:txBody>
      </p:sp>
      <p:sp>
        <p:nvSpPr>
          <p:cNvPr id="10" name="object 10"/>
          <p:cNvSpPr txBox="1"/>
          <p:nvPr/>
        </p:nvSpPr>
        <p:spPr>
          <a:xfrm>
            <a:off x="924242" y="4542790"/>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65</a:t>
            </a:r>
            <a:endParaRPr sz="2000">
              <a:latin typeface="Century Gothic"/>
              <a:cs typeface="Century Gothic"/>
            </a:endParaRPr>
          </a:p>
        </p:txBody>
      </p:sp>
      <p:pic>
        <p:nvPicPr>
          <p:cNvPr id="7170" name="Picture 2" descr="Departamento de Música – Facultad de Humanidades, UPR, Recinto de Río  Piedras">
            <a:extLst>
              <a:ext uri="{FF2B5EF4-FFF2-40B4-BE49-F238E27FC236}">
                <a16:creationId xmlns:a16="http://schemas.microsoft.com/office/drawing/2014/main" id="{C3311B8F-371C-491B-D0E8-BFFFEBF613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34400" y="3219006"/>
            <a:ext cx="2076380" cy="264756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17108D82-143C-EA8F-9DAC-A39D724F6D1E}"/>
              </a:ext>
            </a:extLst>
          </p:cNvPr>
          <p:cNvGrpSpPr/>
          <p:nvPr/>
        </p:nvGrpSpPr>
        <p:grpSpPr>
          <a:xfrm>
            <a:off x="11405235" y="99616"/>
            <a:ext cx="628689" cy="692956"/>
            <a:chOff x="11350520" y="36922"/>
            <a:chExt cx="628689" cy="692956"/>
          </a:xfrm>
        </p:grpSpPr>
        <p:pic>
          <p:nvPicPr>
            <p:cNvPr id="9" name="Picture 2" descr="Diseño PNG Y SVG De Icono Plano De Inicio Para Camisetas">
              <a:hlinkClick r:id="rId5" action="ppaction://hlinksldjump"/>
              <a:extLst>
                <a:ext uri="{FF2B5EF4-FFF2-40B4-BE49-F238E27FC236}">
                  <a16:creationId xmlns:a16="http://schemas.microsoft.com/office/drawing/2014/main" id="{5FD275FA-C589-E710-188B-F0BD07D206B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8">
              <a:extLst>
                <a:ext uri="{FF2B5EF4-FFF2-40B4-BE49-F238E27FC236}">
                  <a16:creationId xmlns:a16="http://schemas.microsoft.com/office/drawing/2014/main" id="{092C3FCE-82FD-940D-AA55-470218ED2A22}"/>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5" action="ppaction://hlinksldjump"/>
                </a:rPr>
                <a:t>Ir</a:t>
              </a:r>
              <a:r>
                <a:rPr lang="en-US" sz="1000" b="1" dirty="0">
                  <a:solidFill>
                    <a:schemeClr val="tx1"/>
                  </a:solidFill>
                  <a:latin typeface="Century Gothic"/>
                  <a:cs typeface="Century Gothic"/>
                  <a:hlinkClick r:id="rId5" action="ppaction://hlinksldjump"/>
                </a:rPr>
                <a:t> a </a:t>
              </a:r>
              <a:r>
                <a:rPr lang="en-US" sz="1000" b="1" dirty="0" err="1">
                  <a:solidFill>
                    <a:schemeClr val="tx1"/>
                  </a:solidFill>
                  <a:latin typeface="Century Gothic"/>
                  <a:cs typeface="Century Gothic"/>
                  <a:hlinkClick r:id="rId5" action="ppaction://hlinksldjump"/>
                </a:rPr>
                <a:t>inicio</a:t>
              </a:r>
              <a:endParaRPr sz="1000" dirty="0">
                <a:solidFill>
                  <a:schemeClr val="tx1"/>
                </a:solidFill>
                <a:latin typeface="Century Gothic"/>
                <a:cs typeface="Century Gothic"/>
              </a:endParaRPr>
            </a:p>
          </p:txBody>
        </p:sp>
      </p:gr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29920" y="259658"/>
            <a:ext cx="10932160" cy="382156"/>
          </a:xfrm>
          <a:prstGeom prst="rect">
            <a:avLst/>
          </a:prstGeom>
        </p:spPr>
        <p:txBody>
          <a:bodyPr vert="horz" wrap="square" lIns="0" tIns="12700" rIns="0" bIns="0" rtlCol="0">
            <a:spAutoFit/>
          </a:bodyPr>
          <a:lstStyle/>
          <a:p>
            <a:pPr marL="2087245">
              <a:lnSpc>
                <a:spcPct val="100000"/>
              </a:lnSpc>
              <a:spcBef>
                <a:spcPts val="100"/>
              </a:spcBef>
            </a:pPr>
            <a:r>
              <a:rPr lang="en-US" dirty="0"/>
              <a:t>College/school results: Humanities </a:t>
            </a:r>
            <a:r>
              <a:rPr lang="en-US" spc="-25" dirty="0"/>
              <a:t>(</a:t>
            </a:r>
            <a:r>
              <a:rPr lang="en-US" dirty="0"/>
              <a:t>C51</a:t>
            </a:r>
            <a:r>
              <a:rPr lang="en-US" spc="-50" dirty="0"/>
              <a:t> </a:t>
            </a:r>
            <a:r>
              <a:rPr lang="en-US" dirty="0"/>
              <a:t>&amp;</a:t>
            </a:r>
            <a:r>
              <a:rPr lang="en-US" spc="-60" dirty="0"/>
              <a:t> </a:t>
            </a:r>
            <a:r>
              <a:rPr lang="en-US" spc="-25" dirty="0"/>
              <a:t>C52)</a:t>
            </a:r>
            <a:endParaRPr spc="-25" dirty="0"/>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66</a:t>
            </a:r>
            <a:endParaRPr sz="2000">
              <a:latin typeface="Century Gothic"/>
              <a:cs typeface="Century Gothic"/>
            </a:endParaRPr>
          </a:p>
        </p:txBody>
      </p:sp>
      <p:grpSp>
        <p:nvGrpSpPr>
          <p:cNvPr id="5" name="Group 4">
            <a:extLst>
              <a:ext uri="{FF2B5EF4-FFF2-40B4-BE49-F238E27FC236}">
                <a16:creationId xmlns:a16="http://schemas.microsoft.com/office/drawing/2014/main" id="{69C0FEB3-FAE7-67A5-2EB1-F9D9F1EAC96F}"/>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3" action="ppaction://hlinksldjump"/>
              <a:extLst>
                <a:ext uri="{FF2B5EF4-FFF2-40B4-BE49-F238E27FC236}">
                  <a16:creationId xmlns:a16="http://schemas.microsoft.com/office/drawing/2014/main" id="{428F09DA-65BE-18A8-047F-86F65FB421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DC5F020-AF5A-7820-7BD6-A76D79FE1C2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3" action="ppaction://hlinksldjump"/>
                </a:rPr>
                <a:t>Ir</a:t>
              </a:r>
              <a:r>
                <a:rPr lang="en-US" sz="1000" b="1" dirty="0">
                  <a:solidFill>
                    <a:schemeClr val="tx1"/>
                  </a:solidFill>
                  <a:latin typeface="Century Gothic"/>
                  <a:cs typeface="Century Gothic"/>
                  <a:hlinkClick r:id="rId3" action="ppaction://hlinksldjump"/>
                </a:rPr>
                <a:t> a </a:t>
              </a:r>
              <a:r>
                <a:rPr lang="en-US" sz="1000" b="1" dirty="0" err="1">
                  <a:solidFill>
                    <a:schemeClr val="tx1"/>
                  </a:solidFill>
                  <a:latin typeface="Century Gothic"/>
                  <a:cs typeface="Century Gothic"/>
                  <a:hlinkClick r:id="rId3"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6A4CD90E-28DA-DF7E-16D4-D8661BDD2FB4}"/>
              </a:ext>
            </a:extLst>
          </p:cNvPr>
          <p:cNvPicPr>
            <a:picLocks noChangeAspect="1"/>
          </p:cNvPicPr>
          <p:nvPr/>
        </p:nvPicPr>
        <p:blipFill>
          <a:blip r:embed="rId5"/>
          <a:stretch>
            <a:fillRect/>
          </a:stretch>
        </p:blipFill>
        <p:spPr>
          <a:xfrm>
            <a:off x="2590800" y="672294"/>
            <a:ext cx="7427588" cy="5120727"/>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17E0F-9F99-DDCB-6E52-DD72B8562F4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6DDA8A8-A07C-896C-9E89-CDC8A6AF52BD}"/>
              </a:ext>
            </a:extLst>
          </p:cNvPr>
          <p:cNvSpPr txBox="1">
            <a:spLocks noGrp="1"/>
          </p:cNvSpPr>
          <p:nvPr>
            <p:ph type="ctrTitle"/>
          </p:nvPr>
        </p:nvSpPr>
        <p:spPr>
          <a:xfrm>
            <a:off x="1143000" y="259658"/>
            <a:ext cx="10419080" cy="382156"/>
          </a:xfrm>
          <a:prstGeom prst="rect">
            <a:avLst/>
          </a:prstGeom>
        </p:spPr>
        <p:txBody>
          <a:bodyPr vert="horz" wrap="square" lIns="0" tIns="12700" rIns="0" bIns="0" rtlCol="0">
            <a:spAutoFit/>
          </a:bodyPr>
          <a:lstStyle/>
          <a:p>
            <a:pPr marL="2087245">
              <a:lnSpc>
                <a:spcPct val="100000"/>
              </a:lnSpc>
              <a:spcBef>
                <a:spcPts val="100"/>
              </a:spcBef>
            </a:pPr>
            <a:r>
              <a:rPr lang="en-US" dirty="0"/>
              <a:t>College/school results: Humanities </a:t>
            </a:r>
            <a:r>
              <a:rPr lang="en-US" spc="-25" dirty="0"/>
              <a:t>(</a:t>
            </a:r>
            <a:r>
              <a:rPr lang="en-US" dirty="0"/>
              <a:t>C51</a:t>
            </a:r>
            <a:r>
              <a:rPr lang="en-US" spc="-25" dirty="0"/>
              <a:t>)</a:t>
            </a:r>
            <a:endParaRPr spc="-25" dirty="0"/>
          </a:p>
        </p:txBody>
      </p:sp>
      <p:sp>
        <p:nvSpPr>
          <p:cNvPr id="4" name="object 4">
            <a:extLst>
              <a:ext uri="{FF2B5EF4-FFF2-40B4-BE49-F238E27FC236}">
                <a16:creationId xmlns:a16="http://schemas.microsoft.com/office/drawing/2014/main" id="{99C1DA09-D929-F7C0-F46F-4095E6627D0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66</a:t>
            </a:r>
            <a:endParaRPr sz="2000">
              <a:latin typeface="Century Gothic"/>
              <a:cs typeface="Century Gothic"/>
            </a:endParaRPr>
          </a:p>
        </p:txBody>
      </p:sp>
      <p:grpSp>
        <p:nvGrpSpPr>
          <p:cNvPr id="5" name="Group 4">
            <a:extLst>
              <a:ext uri="{FF2B5EF4-FFF2-40B4-BE49-F238E27FC236}">
                <a16:creationId xmlns:a16="http://schemas.microsoft.com/office/drawing/2014/main" id="{F7A86E44-0C66-912E-67EC-A929214FE96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163A3326-A59E-BF6D-C0F1-D22149015F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5F7604B-2680-2D1C-2CF7-80AC555AD49D}"/>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4FF9C91D-9851-7A27-E4BF-ED73391F11CD}"/>
              </a:ext>
            </a:extLst>
          </p:cNvPr>
          <p:cNvPicPr>
            <a:picLocks noChangeAspect="1"/>
          </p:cNvPicPr>
          <p:nvPr/>
        </p:nvPicPr>
        <p:blipFill>
          <a:blip r:embed="rId4"/>
          <a:stretch>
            <a:fillRect/>
          </a:stretch>
        </p:blipFill>
        <p:spPr>
          <a:xfrm>
            <a:off x="2514600" y="697447"/>
            <a:ext cx="7361072" cy="5118906"/>
          </a:xfrm>
          <a:prstGeom prst="rect">
            <a:avLst/>
          </a:prstGeom>
        </p:spPr>
      </p:pic>
    </p:spTree>
    <p:extLst>
      <p:ext uri="{BB962C8B-B14F-4D97-AF65-F5344CB8AC3E}">
        <p14:creationId xmlns:p14="http://schemas.microsoft.com/office/powerpoint/2010/main" val="40009709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BB931-F582-888A-5495-5523A5A97B8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0E35F82-CE23-F9A8-1CFE-A2D258B32DB8}"/>
              </a:ext>
            </a:extLst>
          </p:cNvPr>
          <p:cNvSpPr txBox="1">
            <a:spLocks noGrp="1"/>
          </p:cNvSpPr>
          <p:nvPr>
            <p:ph type="ctrTitle"/>
          </p:nvPr>
        </p:nvSpPr>
        <p:spPr>
          <a:xfrm>
            <a:off x="629920" y="259658"/>
            <a:ext cx="10932160" cy="382156"/>
          </a:xfrm>
          <a:prstGeom prst="rect">
            <a:avLst/>
          </a:prstGeom>
        </p:spPr>
        <p:txBody>
          <a:bodyPr vert="horz" wrap="square" lIns="0" tIns="12700" rIns="0" bIns="0" rtlCol="0">
            <a:spAutoFit/>
          </a:bodyPr>
          <a:lstStyle/>
          <a:p>
            <a:pPr marL="2087245">
              <a:lnSpc>
                <a:spcPct val="100000"/>
              </a:lnSpc>
              <a:spcBef>
                <a:spcPts val="100"/>
              </a:spcBef>
            </a:pPr>
            <a:r>
              <a:rPr lang="en-US" dirty="0"/>
              <a:t>College/school results: Humanities </a:t>
            </a:r>
            <a:r>
              <a:rPr lang="en-US" spc="-25" dirty="0"/>
              <a:t>(C52)</a:t>
            </a:r>
            <a:endParaRPr spc="-25" dirty="0"/>
          </a:p>
        </p:txBody>
      </p:sp>
      <p:sp>
        <p:nvSpPr>
          <p:cNvPr id="4" name="object 4">
            <a:extLst>
              <a:ext uri="{FF2B5EF4-FFF2-40B4-BE49-F238E27FC236}">
                <a16:creationId xmlns:a16="http://schemas.microsoft.com/office/drawing/2014/main" id="{6BBAFD56-89E1-C804-9789-0E70DD45DAB5}"/>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66</a:t>
            </a:r>
            <a:endParaRPr sz="2000">
              <a:latin typeface="Century Gothic"/>
              <a:cs typeface="Century Gothic"/>
            </a:endParaRPr>
          </a:p>
        </p:txBody>
      </p:sp>
      <p:grpSp>
        <p:nvGrpSpPr>
          <p:cNvPr id="5" name="Group 4">
            <a:extLst>
              <a:ext uri="{FF2B5EF4-FFF2-40B4-BE49-F238E27FC236}">
                <a16:creationId xmlns:a16="http://schemas.microsoft.com/office/drawing/2014/main" id="{4A41D0B2-D4DC-1624-93F1-01462A4076D0}"/>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89116050-2B71-817A-140C-606E63C29A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ED59C4C-677B-3ADD-58C4-F6801BD21F0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0A9BC0CA-C1AC-B206-77B8-76EF70EC38C6}"/>
              </a:ext>
            </a:extLst>
          </p:cNvPr>
          <p:cNvPicPr>
            <a:picLocks noChangeAspect="1"/>
          </p:cNvPicPr>
          <p:nvPr/>
        </p:nvPicPr>
        <p:blipFill>
          <a:blip r:embed="rId4"/>
          <a:stretch>
            <a:fillRect/>
          </a:stretch>
        </p:blipFill>
        <p:spPr>
          <a:xfrm>
            <a:off x="2133600" y="672294"/>
            <a:ext cx="7327164" cy="5082281"/>
          </a:xfrm>
          <a:prstGeom prst="rect">
            <a:avLst/>
          </a:prstGeom>
        </p:spPr>
      </p:pic>
    </p:spTree>
    <p:extLst>
      <p:ext uri="{BB962C8B-B14F-4D97-AF65-F5344CB8AC3E}">
        <p14:creationId xmlns:p14="http://schemas.microsoft.com/office/powerpoint/2010/main" val="8528176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8AC28-0A8D-AE81-E538-DCC62F9A857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B7DABEB-1407-08F0-2DD0-12AD314486FD}"/>
              </a:ext>
            </a:extLst>
          </p:cNvPr>
          <p:cNvSpPr txBox="1">
            <a:spLocks noGrp="1"/>
          </p:cNvSpPr>
          <p:nvPr>
            <p:ph type="ctrTitle"/>
          </p:nvPr>
        </p:nvSpPr>
        <p:spPr>
          <a:xfrm>
            <a:off x="629920" y="137040"/>
            <a:ext cx="10932160" cy="520014"/>
          </a:xfrm>
          <a:prstGeom prst="rect">
            <a:avLst/>
          </a:prstGeom>
        </p:spPr>
        <p:txBody>
          <a:bodyPr vert="horz" wrap="square" lIns="0" tIns="149225" rIns="0" bIns="0" rtlCol="0">
            <a:spAutoFit/>
          </a:bodyPr>
          <a:lstStyle/>
          <a:p>
            <a:pPr marL="230188" algn="ctr">
              <a:lnSpc>
                <a:spcPct val="100000"/>
              </a:lnSpc>
              <a:spcBef>
                <a:spcPts val="100"/>
              </a:spcBef>
            </a:pPr>
            <a:r>
              <a:rPr lang="en-US" dirty="0">
                <a:solidFill>
                  <a:srgbClr val="FF0000"/>
                </a:solidFill>
              </a:rPr>
              <a:t>Humanities: Avalúo del Componente General </a:t>
            </a:r>
            <a:r>
              <a:rPr dirty="0">
                <a:solidFill>
                  <a:srgbClr val="FF0000"/>
                </a:solidFill>
              </a:rPr>
              <a:t>(</a:t>
            </a:r>
            <a:r>
              <a:rPr lang="en-US" dirty="0">
                <a:solidFill>
                  <a:srgbClr val="FF0000"/>
                </a:solidFill>
              </a:rPr>
              <a:t>C51</a:t>
            </a:r>
            <a:r>
              <a:rPr lang="en-US" spc="-50" dirty="0">
                <a:solidFill>
                  <a:srgbClr val="FF0000"/>
                </a:solidFill>
              </a:rPr>
              <a:t> </a:t>
            </a:r>
            <a:r>
              <a:rPr lang="en-US" dirty="0">
                <a:solidFill>
                  <a:srgbClr val="FF0000"/>
                </a:solidFill>
              </a:rPr>
              <a:t>&amp;</a:t>
            </a:r>
            <a:r>
              <a:rPr lang="en-US" spc="-60" dirty="0">
                <a:solidFill>
                  <a:srgbClr val="FF0000"/>
                </a:solidFill>
              </a:rPr>
              <a:t> </a:t>
            </a:r>
            <a:r>
              <a:rPr lang="en-US" spc="-25" dirty="0">
                <a:solidFill>
                  <a:srgbClr val="FF0000"/>
                </a:solidFill>
              </a:rPr>
              <a:t>C52</a:t>
            </a:r>
            <a:r>
              <a:rPr spc="-20" dirty="0">
                <a:solidFill>
                  <a:srgbClr val="FF0000"/>
                </a:solidFill>
              </a:rPr>
              <a:t>)</a:t>
            </a:r>
          </a:p>
        </p:txBody>
      </p:sp>
      <p:sp>
        <p:nvSpPr>
          <p:cNvPr id="4" name="object 4">
            <a:extLst>
              <a:ext uri="{FF2B5EF4-FFF2-40B4-BE49-F238E27FC236}">
                <a16:creationId xmlns:a16="http://schemas.microsoft.com/office/drawing/2014/main" id="{8FDA72C9-66B1-3D63-F8AF-183FD8687D6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42</a:t>
            </a:r>
            <a:endParaRPr sz="2000">
              <a:latin typeface="Century Gothic"/>
              <a:cs typeface="Century Gothic"/>
            </a:endParaRPr>
          </a:p>
        </p:txBody>
      </p:sp>
      <p:grpSp>
        <p:nvGrpSpPr>
          <p:cNvPr id="5" name="Group 4">
            <a:extLst>
              <a:ext uri="{FF2B5EF4-FFF2-40B4-BE49-F238E27FC236}">
                <a16:creationId xmlns:a16="http://schemas.microsoft.com/office/drawing/2014/main" id="{2C2902A7-F1B3-E5E8-E511-BB80428CA86B}"/>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704A5B7E-17E4-DF67-F1E8-8367303EDA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3905D66-EBF4-C3B7-E462-536F23C7AF2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DFA898B0-9066-3A91-4A19-8CD7293C5C32}"/>
              </a:ext>
            </a:extLst>
          </p:cNvPr>
          <p:cNvPicPr>
            <a:picLocks noChangeAspect="1"/>
          </p:cNvPicPr>
          <p:nvPr/>
        </p:nvPicPr>
        <p:blipFill>
          <a:blip r:embed="rId4"/>
          <a:stretch>
            <a:fillRect/>
          </a:stretch>
        </p:blipFill>
        <p:spPr>
          <a:xfrm>
            <a:off x="2154736" y="695218"/>
            <a:ext cx="7882527" cy="5109868"/>
          </a:xfrm>
          <a:prstGeom prst="rect">
            <a:avLst/>
          </a:prstGeom>
        </p:spPr>
      </p:pic>
    </p:spTree>
    <p:extLst>
      <p:ext uri="{BB962C8B-B14F-4D97-AF65-F5344CB8AC3E}">
        <p14:creationId xmlns:p14="http://schemas.microsoft.com/office/powerpoint/2010/main" val="18094381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345AD-D361-6612-07BA-697C2E5FC0A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0EEADB1-2746-8357-B9E2-1BF7053BA9E0}"/>
              </a:ext>
            </a:extLst>
          </p:cNvPr>
          <p:cNvSpPr txBox="1">
            <a:spLocks noGrp="1"/>
          </p:cNvSpPr>
          <p:nvPr>
            <p:ph type="ctrTitle"/>
          </p:nvPr>
        </p:nvSpPr>
        <p:spPr>
          <a:xfrm>
            <a:off x="629920" y="137040"/>
            <a:ext cx="10932160" cy="520014"/>
          </a:xfrm>
          <a:prstGeom prst="rect">
            <a:avLst/>
          </a:prstGeom>
        </p:spPr>
        <p:txBody>
          <a:bodyPr vert="horz" wrap="square" lIns="0" tIns="149225" rIns="0" bIns="0" rtlCol="0">
            <a:spAutoFit/>
          </a:bodyPr>
          <a:lstStyle/>
          <a:p>
            <a:pPr marL="230188" algn="ctr">
              <a:lnSpc>
                <a:spcPct val="100000"/>
              </a:lnSpc>
              <a:spcBef>
                <a:spcPts val="100"/>
              </a:spcBef>
            </a:pPr>
            <a:r>
              <a:rPr lang="en-US" dirty="0">
                <a:solidFill>
                  <a:srgbClr val="FF0000"/>
                </a:solidFill>
              </a:rPr>
              <a:t>Humanities: Avalúo del Componente General </a:t>
            </a:r>
            <a:r>
              <a:rPr dirty="0">
                <a:solidFill>
                  <a:srgbClr val="FF0000"/>
                </a:solidFill>
              </a:rPr>
              <a:t>(</a:t>
            </a:r>
            <a:r>
              <a:rPr lang="en-US" dirty="0">
                <a:solidFill>
                  <a:srgbClr val="FF0000"/>
                </a:solidFill>
              </a:rPr>
              <a:t>C51</a:t>
            </a:r>
            <a:r>
              <a:rPr spc="-20" dirty="0">
                <a:solidFill>
                  <a:srgbClr val="FF0000"/>
                </a:solidFill>
              </a:rPr>
              <a:t>)</a:t>
            </a:r>
          </a:p>
        </p:txBody>
      </p:sp>
      <p:sp>
        <p:nvSpPr>
          <p:cNvPr id="4" name="object 4">
            <a:extLst>
              <a:ext uri="{FF2B5EF4-FFF2-40B4-BE49-F238E27FC236}">
                <a16:creationId xmlns:a16="http://schemas.microsoft.com/office/drawing/2014/main" id="{842FB39A-8DD7-B423-F53D-E6AC52E75CD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42</a:t>
            </a:r>
            <a:endParaRPr sz="2000">
              <a:latin typeface="Century Gothic"/>
              <a:cs typeface="Century Gothic"/>
            </a:endParaRPr>
          </a:p>
        </p:txBody>
      </p:sp>
      <p:grpSp>
        <p:nvGrpSpPr>
          <p:cNvPr id="5" name="Group 4">
            <a:extLst>
              <a:ext uri="{FF2B5EF4-FFF2-40B4-BE49-F238E27FC236}">
                <a16:creationId xmlns:a16="http://schemas.microsoft.com/office/drawing/2014/main" id="{FAEA125B-6286-B3EA-343C-ADE45067DA09}"/>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5D341A0-A3B5-D5C8-10F6-D54D093CD8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0D018E38-E21A-4347-CAEC-3629F0509C5C}"/>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37DFC0B9-81DF-0E52-6404-7B48FF2BC45A}"/>
              </a:ext>
            </a:extLst>
          </p:cNvPr>
          <p:cNvPicPr>
            <a:picLocks noChangeAspect="1"/>
          </p:cNvPicPr>
          <p:nvPr/>
        </p:nvPicPr>
        <p:blipFill>
          <a:blip r:embed="rId4"/>
          <a:stretch>
            <a:fillRect/>
          </a:stretch>
        </p:blipFill>
        <p:spPr>
          <a:xfrm>
            <a:off x="2286000" y="694478"/>
            <a:ext cx="7853948" cy="5134931"/>
          </a:xfrm>
          <a:prstGeom prst="rect">
            <a:avLst/>
          </a:prstGeom>
        </p:spPr>
      </p:pic>
    </p:spTree>
    <p:extLst>
      <p:ext uri="{BB962C8B-B14F-4D97-AF65-F5344CB8AC3E}">
        <p14:creationId xmlns:p14="http://schemas.microsoft.com/office/powerpoint/2010/main" val="17557873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7E5C4-A720-5B49-80DA-CCD5D4A56C5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C55669D-2045-7C8B-ED83-0AC1D0E07DDF}"/>
              </a:ext>
            </a:extLst>
          </p:cNvPr>
          <p:cNvSpPr txBox="1">
            <a:spLocks noGrp="1"/>
          </p:cNvSpPr>
          <p:nvPr>
            <p:ph type="ctrTitle"/>
          </p:nvPr>
        </p:nvSpPr>
        <p:spPr>
          <a:xfrm>
            <a:off x="629920" y="137040"/>
            <a:ext cx="10932160" cy="520014"/>
          </a:xfrm>
          <a:prstGeom prst="rect">
            <a:avLst/>
          </a:prstGeom>
        </p:spPr>
        <p:txBody>
          <a:bodyPr vert="horz" wrap="square" lIns="0" tIns="149225" rIns="0" bIns="0" rtlCol="0">
            <a:spAutoFit/>
          </a:bodyPr>
          <a:lstStyle/>
          <a:p>
            <a:pPr marL="230188" algn="ctr">
              <a:lnSpc>
                <a:spcPct val="100000"/>
              </a:lnSpc>
              <a:spcBef>
                <a:spcPts val="100"/>
              </a:spcBef>
            </a:pPr>
            <a:r>
              <a:rPr lang="en-US" dirty="0">
                <a:solidFill>
                  <a:srgbClr val="FF0000"/>
                </a:solidFill>
              </a:rPr>
              <a:t>Humanities : Avalúo del Componente General </a:t>
            </a:r>
            <a:r>
              <a:rPr dirty="0">
                <a:solidFill>
                  <a:srgbClr val="FF0000"/>
                </a:solidFill>
              </a:rPr>
              <a:t>(</a:t>
            </a:r>
            <a:r>
              <a:rPr lang="en-US" spc="-25" dirty="0">
                <a:solidFill>
                  <a:srgbClr val="FF0000"/>
                </a:solidFill>
              </a:rPr>
              <a:t>C52</a:t>
            </a:r>
            <a:r>
              <a:rPr spc="-20" dirty="0">
                <a:solidFill>
                  <a:srgbClr val="FF0000"/>
                </a:solidFill>
              </a:rPr>
              <a:t>)</a:t>
            </a:r>
          </a:p>
        </p:txBody>
      </p:sp>
      <p:sp>
        <p:nvSpPr>
          <p:cNvPr id="4" name="object 4">
            <a:extLst>
              <a:ext uri="{FF2B5EF4-FFF2-40B4-BE49-F238E27FC236}">
                <a16:creationId xmlns:a16="http://schemas.microsoft.com/office/drawing/2014/main" id="{25B82FD6-AF1F-6BBA-6022-96098C92A015}"/>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42</a:t>
            </a:r>
            <a:endParaRPr sz="2000">
              <a:latin typeface="Century Gothic"/>
              <a:cs typeface="Century Gothic"/>
            </a:endParaRPr>
          </a:p>
        </p:txBody>
      </p:sp>
      <p:grpSp>
        <p:nvGrpSpPr>
          <p:cNvPr id="5" name="Group 4">
            <a:extLst>
              <a:ext uri="{FF2B5EF4-FFF2-40B4-BE49-F238E27FC236}">
                <a16:creationId xmlns:a16="http://schemas.microsoft.com/office/drawing/2014/main" id="{6498914C-1111-DA7F-2E22-39EBEFBFD007}"/>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1C33813B-C572-FD9A-AB1D-665287FE90D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00490CC-59CB-5C0D-7C4C-F610BBE191D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F8B9A77-B812-26BC-0C77-27207EACF34F}"/>
              </a:ext>
            </a:extLst>
          </p:cNvPr>
          <p:cNvPicPr>
            <a:picLocks noChangeAspect="1"/>
          </p:cNvPicPr>
          <p:nvPr/>
        </p:nvPicPr>
        <p:blipFill>
          <a:blip r:embed="rId4"/>
          <a:stretch>
            <a:fillRect/>
          </a:stretch>
        </p:blipFill>
        <p:spPr>
          <a:xfrm>
            <a:off x="2173789" y="694478"/>
            <a:ext cx="7844422" cy="5122523"/>
          </a:xfrm>
          <a:prstGeom prst="rect">
            <a:avLst/>
          </a:prstGeom>
        </p:spPr>
      </p:pic>
    </p:spTree>
    <p:extLst>
      <p:ext uri="{BB962C8B-B14F-4D97-AF65-F5344CB8AC3E}">
        <p14:creationId xmlns:p14="http://schemas.microsoft.com/office/powerpoint/2010/main" val="17919883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0" y="290138"/>
            <a:ext cx="86140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Art History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77B86340-1A68-3B4C-FAD7-667892FBE78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6C1E581-48D3-AF1D-6A18-893AE5E090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5B48E1A-5666-EFB2-1F3C-681951F36940}"/>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6CC2956C-5B71-9507-786E-5A79DDA1387E}"/>
              </a:ext>
            </a:extLst>
          </p:cNvPr>
          <p:cNvPicPr>
            <a:picLocks noChangeAspect="1"/>
          </p:cNvPicPr>
          <p:nvPr/>
        </p:nvPicPr>
        <p:blipFill>
          <a:blip r:embed="rId4"/>
          <a:stretch>
            <a:fillRect/>
          </a:stretch>
        </p:blipFill>
        <p:spPr>
          <a:xfrm>
            <a:off x="2716567" y="696708"/>
            <a:ext cx="7715837" cy="5062427"/>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49A0-FE19-4892-CC5B-9DFF86F2401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B497756-BFD4-69F5-8746-03B770F1B2D4}"/>
              </a:ext>
            </a:extLst>
          </p:cNvPr>
          <p:cNvSpPr txBox="1">
            <a:spLocks noGrp="1"/>
          </p:cNvSpPr>
          <p:nvPr>
            <p:ph type="title"/>
          </p:nvPr>
        </p:nvSpPr>
        <p:spPr>
          <a:xfrm>
            <a:off x="2057400" y="290138"/>
            <a:ext cx="88426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Art History </a:t>
            </a:r>
            <a:r>
              <a:rPr dirty="0"/>
              <a:t>(</a:t>
            </a:r>
            <a:r>
              <a:rPr lang="en-US" dirty="0"/>
              <a:t>C51</a:t>
            </a:r>
            <a:r>
              <a:rPr spc="-20" dirty="0"/>
              <a:t>)</a:t>
            </a:r>
          </a:p>
        </p:txBody>
      </p:sp>
      <p:sp>
        <p:nvSpPr>
          <p:cNvPr id="4" name="object 4">
            <a:extLst>
              <a:ext uri="{FF2B5EF4-FFF2-40B4-BE49-F238E27FC236}">
                <a16:creationId xmlns:a16="http://schemas.microsoft.com/office/drawing/2014/main" id="{E41A7B35-D681-7391-104E-B736825ADDC6}"/>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DEF8FF8C-1C49-834F-C252-9E98277F2A45}"/>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F54CCB2F-C8CD-B591-6DFE-DA091C6B60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4A967A9-AF96-BB69-B138-21C2273A2703}"/>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9E6A76E-DD60-1D36-109F-92625C661B3A}"/>
              </a:ext>
            </a:extLst>
          </p:cNvPr>
          <p:cNvPicPr>
            <a:picLocks noChangeAspect="1"/>
          </p:cNvPicPr>
          <p:nvPr/>
        </p:nvPicPr>
        <p:blipFill>
          <a:blip r:embed="rId4"/>
          <a:stretch>
            <a:fillRect/>
          </a:stretch>
        </p:blipFill>
        <p:spPr>
          <a:xfrm>
            <a:off x="2514600" y="680654"/>
            <a:ext cx="7763458" cy="5101954"/>
          </a:xfrm>
          <a:prstGeom prst="rect">
            <a:avLst/>
          </a:prstGeom>
        </p:spPr>
      </p:pic>
    </p:spTree>
    <p:extLst>
      <p:ext uri="{BB962C8B-B14F-4D97-AF65-F5344CB8AC3E}">
        <p14:creationId xmlns:p14="http://schemas.microsoft.com/office/powerpoint/2010/main" val="7142058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15077-7589-886C-6A8C-158CBEB3508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1C14CD2-E2A3-AF28-984A-3A536C36D36B}"/>
              </a:ext>
            </a:extLst>
          </p:cNvPr>
          <p:cNvSpPr txBox="1">
            <a:spLocks noGrp="1"/>
          </p:cNvSpPr>
          <p:nvPr>
            <p:ph type="title"/>
          </p:nvPr>
        </p:nvSpPr>
        <p:spPr>
          <a:xfrm>
            <a:off x="2133600" y="290138"/>
            <a:ext cx="87664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Art History </a:t>
            </a:r>
            <a:r>
              <a:rPr dirty="0"/>
              <a:t>(</a:t>
            </a:r>
            <a:r>
              <a:rPr lang="en-US" spc="-25" dirty="0"/>
              <a:t>C52</a:t>
            </a:r>
            <a:r>
              <a:rPr spc="-20" dirty="0"/>
              <a:t>)</a:t>
            </a:r>
          </a:p>
        </p:txBody>
      </p:sp>
      <p:sp>
        <p:nvSpPr>
          <p:cNvPr id="4" name="object 4">
            <a:extLst>
              <a:ext uri="{FF2B5EF4-FFF2-40B4-BE49-F238E27FC236}">
                <a16:creationId xmlns:a16="http://schemas.microsoft.com/office/drawing/2014/main" id="{A11B1B93-A3CE-E7BA-73AA-FB9C0109E005}"/>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090C55C2-1E3A-F760-2B3E-30DE4B3DBB23}"/>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3B4006F-10FE-4E0C-B849-C372574C92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875F2529-B931-0139-ECE4-1AA7123FD12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835573DC-4D03-9E7F-240A-62DF69027F15}"/>
              </a:ext>
            </a:extLst>
          </p:cNvPr>
          <p:cNvPicPr>
            <a:picLocks noChangeAspect="1"/>
          </p:cNvPicPr>
          <p:nvPr/>
        </p:nvPicPr>
        <p:blipFill>
          <a:blip r:embed="rId4"/>
          <a:stretch>
            <a:fillRect/>
          </a:stretch>
        </p:blipFill>
        <p:spPr>
          <a:xfrm>
            <a:off x="2485383" y="671127"/>
            <a:ext cx="7826018" cy="5120073"/>
          </a:xfrm>
          <a:prstGeom prst="rect">
            <a:avLst/>
          </a:prstGeom>
        </p:spPr>
      </p:pic>
    </p:spTree>
    <p:extLst>
      <p:ext uri="{BB962C8B-B14F-4D97-AF65-F5344CB8AC3E}">
        <p14:creationId xmlns:p14="http://schemas.microsoft.com/office/powerpoint/2010/main" val="14548422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1A047-0E87-CB02-75F0-987D9868FF7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C3DB21E-57ED-0109-0935-CCCC7311EE7D}"/>
              </a:ext>
            </a:extLst>
          </p:cNvPr>
          <p:cNvSpPr txBox="1">
            <a:spLocks noGrp="1"/>
          </p:cNvSpPr>
          <p:nvPr>
            <p:ph type="title"/>
          </p:nvPr>
        </p:nvSpPr>
        <p:spPr>
          <a:xfrm>
            <a:off x="2514600" y="290138"/>
            <a:ext cx="83854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Bachelor Arts in English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a:extLst>
              <a:ext uri="{FF2B5EF4-FFF2-40B4-BE49-F238E27FC236}">
                <a16:creationId xmlns:a16="http://schemas.microsoft.com/office/drawing/2014/main" id="{183E64A8-CA86-57EB-EB26-D542BF99BAB8}"/>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0485B986-0922-FABB-E7A8-5713B6983A92}"/>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2D9EDD1-5CF6-91E3-B900-E8FD8EC38E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69E9A9E2-1846-BEE5-6152-BC55185DD6A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69EB3380-47E3-1FBC-B379-1D395E289472}"/>
              </a:ext>
            </a:extLst>
          </p:cNvPr>
          <p:cNvPicPr>
            <a:picLocks noChangeAspect="1"/>
          </p:cNvPicPr>
          <p:nvPr/>
        </p:nvPicPr>
        <p:blipFill>
          <a:blip r:embed="rId4"/>
          <a:stretch>
            <a:fillRect/>
          </a:stretch>
        </p:blipFill>
        <p:spPr>
          <a:xfrm>
            <a:off x="2819400" y="678144"/>
            <a:ext cx="7692022" cy="5075509"/>
          </a:xfrm>
          <a:prstGeom prst="rect">
            <a:avLst/>
          </a:prstGeom>
        </p:spPr>
      </p:pic>
    </p:spTree>
    <p:extLst>
      <p:ext uri="{BB962C8B-B14F-4D97-AF65-F5344CB8AC3E}">
        <p14:creationId xmlns:p14="http://schemas.microsoft.com/office/powerpoint/2010/main" val="16199019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B29FE-2AAC-AD21-5F8F-0B8BFE5FF3D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6D5BED9-6A72-EEE9-9256-C0450D3D4FEB}"/>
              </a:ext>
            </a:extLst>
          </p:cNvPr>
          <p:cNvSpPr txBox="1">
            <a:spLocks noGrp="1"/>
          </p:cNvSpPr>
          <p:nvPr>
            <p:ph type="title"/>
          </p:nvPr>
        </p:nvSpPr>
        <p:spPr>
          <a:xfrm>
            <a:off x="2133600" y="290138"/>
            <a:ext cx="87664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Bachelor Arts in English </a:t>
            </a:r>
            <a:r>
              <a:rPr dirty="0"/>
              <a:t>(</a:t>
            </a:r>
            <a:r>
              <a:rPr lang="en-US" dirty="0"/>
              <a:t>C51</a:t>
            </a:r>
            <a:r>
              <a:rPr spc="-20" dirty="0"/>
              <a:t>)</a:t>
            </a:r>
          </a:p>
        </p:txBody>
      </p:sp>
      <p:sp>
        <p:nvSpPr>
          <p:cNvPr id="4" name="object 4">
            <a:extLst>
              <a:ext uri="{FF2B5EF4-FFF2-40B4-BE49-F238E27FC236}">
                <a16:creationId xmlns:a16="http://schemas.microsoft.com/office/drawing/2014/main" id="{28F4418C-791E-C459-0333-0D0C31D537B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299B6020-D874-1B97-9E7A-0B63057A736A}"/>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474024F-A3AE-2757-9181-95A622CAF8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90145EBF-957E-1624-CAF6-41CCC489A899}"/>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4FE4BEE-79BF-D735-C92D-FD0D258263D8}"/>
              </a:ext>
            </a:extLst>
          </p:cNvPr>
          <p:cNvPicPr>
            <a:picLocks noChangeAspect="1"/>
          </p:cNvPicPr>
          <p:nvPr/>
        </p:nvPicPr>
        <p:blipFill>
          <a:blip r:embed="rId4"/>
          <a:stretch>
            <a:fillRect/>
          </a:stretch>
        </p:blipFill>
        <p:spPr>
          <a:xfrm>
            <a:off x="2752078" y="672294"/>
            <a:ext cx="7692021" cy="5119263"/>
          </a:xfrm>
          <a:prstGeom prst="rect">
            <a:avLst/>
          </a:prstGeom>
        </p:spPr>
      </p:pic>
    </p:spTree>
    <p:extLst>
      <p:ext uri="{BB962C8B-B14F-4D97-AF65-F5344CB8AC3E}">
        <p14:creationId xmlns:p14="http://schemas.microsoft.com/office/powerpoint/2010/main" val="3852280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48E16-A921-9333-BE16-B38C970E273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BD2B5E4-2B86-BE48-82C2-720C51450F4C}"/>
              </a:ext>
            </a:extLst>
          </p:cNvPr>
          <p:cNvSpPr txBox="1">
            <a:spLocks noGrp="1"/>
          </p:cNvSpPr>
          <p:nvPr>
            <p:ph type="title"/>
          </p:nvPr>
        </p:nvSpPr>
        <p:spPr>
          <a:xfrm>
            <a:off x="2286000" y="290138"/>
            <a:ext cx="86140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Bachelor Arts in English </a:t>
            </a:r>
            <a:r>
              <a:rPr dirty="0"/>
              <a:t>(</a:t>
            </a:r>
            <a:r>
              <a:rPr lang="en-US" spc="-25" dirty="0"/>
              <a:t>C52</a:t>
            </a:r>
            <a:r>
              <a:rPr spc="-20" dirty="0"/>
              <a:t>)</a:t>
            </a:r>
          </a:p>
        </p:txBody>
      </p:sp>
      <p:sp>
        <p:nvSpPr>
          <p:cNvPr id="4" name="object 4">
            <a:extLst>
              <a:ext uri="{FF2B5EF4-FFF2-40B4-BE49-F238E27FC236}">
                <a16:creationId xmlns:a16="http://schemas.microsoft.com/office/drawing/2014/main" id="{560BFCE6-3A01-C1CA-D58D-2F07940195CE}"/>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0766BD97-0D08-EBFE-7AB0-60BB89CBA02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E63E6E91-6318-E5A6-FD41-FF7E67FED3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D714E1B6-E99B-4571-44E3-CAF0755BEB4C}"/>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99622CC-10C8-51CA-88AD-8718D9657AC9}"/>
              </a:ext>
            </a:extLst>
          </p:cNvPr>
          <p:cNvPicPr>
            <a:picLocks noChangeAspect="1"/>
          </p:cNvPicPr>
          <p:nvPr/>
        </p:nvPicPr>
        <p:blipFill>
          <a:blip r:embed="rId4"/>
          <a:stretch>
            <a:fillRect/>
          </a:stretch>
        </p:blipFill>
        <p:spPr>
          <a:xfrm>
            <a:off x="2590800" y="647880"/>
            <a:ext cx="7838533" cy="5110546"/>
          </a:xfrm>
          <a:prstGeom prst="rect">
            <a:avLst/>
          </a:prstGeom>
        </p:spPr>
      </p:pic>
    </p:spTree>
    <p:extLst>
      <p:ext uri="{BB962C8B-B14F-4D97-AF65-F5344CB8AC3E}">
        <p14:creationId xmlns:p14="http://schemas.microsoft.com/office/powerpoint/2010/main" val="26436787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08022-2271-8B39-84E6-8C061E9D925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8249B23-9546-AFAF-501E-E64740A58D61}"/>
              </a:ext>
            </a:extLst>
          </p:cNvPr>
          <p:cNvSpPr txBox="1">
            <a:spLocks noGrp="1"/>
          </p:cNvSpPr>
          <p:nvPr>
            <p:ph type="title"/>
          </p:nvPr>
        </p:nvSpPr>
        <p:spPr>
          <a:xfrm>
            <a:off x="2438400" y="290138"/>
            <a:ext cx="84616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Comparative Literature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a:extLst>
              <a:ext uri="{FF2B5EF4-FFF2-40B4-BE49-F238E27FC236}">
                <a16:creationId xmlns:a16="http://schemas.microsoft.com/office/drawing/2014/main" id="{35E6D1B7-A176-6A5D-E536-4FADCB5494C7}"/>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528D98CC-5163-04F1-E7BB-DB68C2630E1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7E543294-296E-A003-9987-160AFAD46C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1A7BA92-DA20-44B1-A4DE-4CDBD073F9D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93ECA73-FB4C-E541-CBD2-6D5922B40BE6}"/>
              </a:ext>
            </a:extLst>
          </p:cNvPr>
          <p:cNvPicPr>
            <a:picLocks noChangeAspect="1"/>
          </p:cNvPicPr>
          <p:nvPr/>
        </p:nvPicPr>
        <p:blipFill>
          <a:blip r:embed="rId4"/>
          <a:stretch>
            <a:fillRect/>
          </a:stretch>
        </p:blipFill>
        <p:spPr>
          <a:xfrm>
            <a:off x="2780881" y="670619"/>
            <a:ext cx="7785390" cy="5110546"/>
          </a:xfrm>
          <a:prstGeom prst="rect">
            <a:avLst/>
          </a:prstGeom>
        </p:spPr>
      </p:pic>
    </p:spTree>
    <p:extLst>
      <p:ext uri="{BB962C8B-B14F-4D97-AF65-F5344CB8AC3E}">
        <p14:creationId xmlns:p14="http://schemas.microsoft.com/office/powerpoint/2010/main" val="34374472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49E65-CEBE-20CE-36D0-E6B75E5A275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5EA749B-FB25-AF67-23B6-C67DDCA2B0B6}"/>
              </a:ext>
            </a:extLst>
          </p:cNvPr>
          <p:cNvSpPr txBox="1">
            <a:spLocks noGrp="1"/>
          </p:cNvSpPr>
          <p:nvPr>
            <p:ph type="title"/>
          </p:nvPr>
        </p:nvSpPr>
        <p:spPr>
          <a:xfrm>
            <a:off x="1981200" y="290138"/>
            <a:ext cx="89188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Comparative Literature </a:t>
            </a:r>
            <a:r>
              <a:rPr dirty="0"/>
              <a:t>(</a:t>
            </a:r>
            <a:r>
              <a:rPr lang="en-US" dirty="0"/>
              <a:t>C51</a:t>
            </a:r>
            <a:r>
              <a:rPr spc="-20" dirty="0"/>
              <a:t>)</a:t>
            </a:r>
          </a:p>
        </p:txBody>
      </p:sp>
      <p:sp>
        <p:nvSpPr>
          <p:cNvPr id="4" name="object 4">
            <a:extLst>
              <a:ext uri="{FF2B5EF4-FFF2-40B4-BE49-F238E27FC236}">
                <a16:creationId xmlns:a16="http://schemas.microsoft.com/office/drawing/2014/main" id="{7D9C1290-8D3F-D705-7EFF-82FCCE9E03D3}"/>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08E19A8A-03D3-CB6D-B450-1F294C879E10}"/>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AE3F5915-53BA-A970-2C4A-269FC7CE67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D4574DCA-E72A-9015-36CF-F2E63C7A6AA9}"/>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A765F341-9300-B564-3445-A7542C8B412E}"/>
              </a:ext>
            </a:extLst>
          </p:cNvPr>
          <p:cNvPicPr>
            <a:picLocks noChangeAspect="1"/>
          </p:cNvPicPr>
          <p:nvPr/>
        </p:nvPicPr>
        <p:blipFill>
          <a:blip r:embed="rId4"/>
          <a:stretch>
            <a:fillRect/>
          </a:stretch>
        </p:blipFill>
        <p:spPr>
          <a:xfrm>
            <a:off x="2438400" y="690180"/>
            <a:ext cx="7844422" cy="5131447"/>
          </a:xfrm>
          <a:prstGeom prst="rect">
            <a:avLst/>
          </a:prstGeom>
        </p:spPr>
      </p:pic>
    </p:spTree>
    <p:extLst>
      <p:ext uri="{BB962C8B-B14F-4D97-AF65-F5344CB8AC3E}">
        <p14:creationId xmlns:p14="http://schemas.microsoft.com/office/powerpoint/2010/main" val="30303186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F1E5B-490D-62F8-8C5A-168769BD766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880867B-5658-3E45-0E8A-3F22C31831C8}"/>
              </a:ext>
            </a:extLst>
          </p:cNvPr>
          <p:cNvSpPr txBox="1">
            <a:spLocks noGrp="1"/>
          </p:cNvSpPr>
          <p:nvPr>
            <p:ph type="title"/>
          </p:nvPr>
        </p:nvSpPr>
        <p:spPr>
          <a:xfrm>
            <a:off x="2667000" y="283439"/>
            <a:ext cx="81568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Comparative Literature </a:t>
            </a:r>
            <a:r>
              <a:rPr dirty="0"/>
              <a:t>(</a:t>
            </a:r>
            <a:r>
              <a:rPr lang="en-US" spc="-25" dirty="0"/>
              <a:t>C52</a:t>
            </a:r>
            <a:r>
              <a:rPr spc="-20" dirty="0"/>
              <a:t>)</a:t>
            </a:r>
          </a:p>
        </p:txBody>
      </p:sp>
      <p:sp>
        <p:nvSpPr>
          <p:cNvPr id="4" name="object 4">
            <a:extLst>
              <a:ext uri="{FF2B5EF4-FFF2-40B4-BE49-F238E27FC236}">
                <a16:creationId xmlns:a16="http://schemas.microsoft.com/office/drawing/2014/main" id="{49616E98-72BE-DEE5-7F36-3704ADB98BB3}"/>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B4BBE48E-1FFA-84D0-CBEB-FC4A28345C48}"/>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E8FB5C52-65B0-5BE4-3541-BEC3F1EAD3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7F656944-0297-0F72-A965-93B9ACE8A2B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068F631-EDAA-8071-1DAB-B27B1F0D1543}"/>
              </a:ext>
            </a:extLst>
          </p:cNvPr>
          <p:cNvPicPr>
            <a:picLocks noChangeAspect="1"/>
          </p:cNvPicPr>
          <p:nvPr/>
        </p:nvPicPr>
        <p:blipFill>
          <a:blip r:embed="rId4"/>
          <a:stretch>
            <a:fillRect/>
          </a:stretch>
        </p:blipFill>
        <p:spPr>
          <a:xfrm>
            <a:off x="2743200" y="709216"/>
            <a:ext cx="7646466" cy="5024820"/>
          </a:xfrm>
          <a:prstGeom prst="rect">
            <a:avLst/>
          </a:prstGeom>
        </p:spPr>
      </p:pic>
    </p:spTree>
    <p:extLst>
      <p:ext uri="{BB962C8B-B14F-4D97-AF65-F5344CB8AC3E}">
        <p14:creationId xmlns:p14="http://schemas.microsoft.com/office/powerpoint/2010/main" val="2012768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B7976-F106-6D8D-6024-18437D76471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2D9523B-292B-B7ED-9BB4-DEA3B1D512C9}"/>
              </a:ext>
            </a:extLst>
          </p:cNvPr>
          <p:cNvSpPr txBox="1">
            <a:spLocks noGrp="1"/>
          </p:cNvSpPr>
          <p:nvPr>
            <p:ph type="title"/>
          </p:nvPr>
        </p:nvSpPr>
        <p:spPr>
          <a:xfrm>
            <a:off x="2743200" y="290138"/>
            <a:ext cx="81568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Fine Arts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a:extLst>
              <a:ext uri="{FF2B5EF4-FFF2-40B4-BE49-F238E27FC236}">
                <a16:creationId xmlns:a16="http://schemas.microsoft.com/office/drawing/2014/main" id="{824888AD-803C-D33E-F1AA-1C255770EB7D}"/>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698316E3-6376-A08B-AF6A-C6BDB2C0DA9E}"/>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359D8AAA-24DE-5E97-FD1B-317119C881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2E229A01-FAF9-71B7-9492-D0DBD5E19D64}"/>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1EC2F26D-CEDF-EB0D-C549-F451862ED5AE}"/>
              </a:ext>
            </a:extLst>
          </p:cNvPr>
          <p:cNvPicPr>
            <a:picLocks noChangeAspect="1"/>
          </p:cNvPicPr>
          <p:nvPr/>
        </p:nvPicPr>
        <p:blipFill>
          <a:blip r:embed="rId4"/>
          <a:stretch>
            <a:fillRect/>
          </a:stretch>
        </p:blipFill>
        <p:spPr>
          <a:xfrm>
            <a:off x="2743200" y="639258"/>
            <a:ext cx="7658679" cy="5111642"/>
          </a:xfrm>
          <a:prstGeom prst="rect">
            <a:avLst/>
          </a:prstGeom>
        </p:spPr>
      </p:pic>
    </p:spTree>
    <p:extLst>
      <p:ext uri="{BB962C8B-B14F-4D97-AF65-F5344CB8AC3E}">
        <p14:creationId xmlns:p14="http://schemas.microsoft.com/office/powerpoint/2010/main" val="29823717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676400" y="199461"/>
            <a:ext cx="9885680" cy="509755"/>
          </a:xfrm>
          <a:prstGeom prst="rect">
            <a:avLst/>
          </a:prstGeom>
        </p:spPr>
        <p:txBody>
          <a:bodyPr vert="horz" wrap="square" lIns="0" tIns="139065" rIns="0" bIns="0" rtlCol="0">
            <a:spAutoFit/>
          </a:bodyPr>
          <a:lstStyle/>
          <a:p>
            <a:pPr marL="3159125">
              <a:lnSpc>
                <a:spcPct val="100000"/>
              </a:lnSpc>
              <a:spcBef>
                <a:spcPts val="100"/>
              </a:spcBef>
            </a:pPr>
            <a:r>
              <a:rPr lang="en-US" dirty="0"/>
              <a:t>Humanities: Fine Arts </a:t>
            </a:r>
            <a:r>
              <a:rPr spc="-10" dirty="0"/>
              <a:t>(C</a:t>
            </a:r>
            <a:r>
              <a:rPr lang="en-US" spc="-10" dirty="0"/>
              <a:t>5</a:t>
            </a:r>
            <a:r>
              <a:rPr spc="-10" dirty="0"/>
              <a:t>1)</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68</a:t>
            </a:r>
            <a:endParaRPr sz="2000">
              <a:latin typeface="Century Gothic"/>
              <a:cs typeface="Century Gothic"/>
            </a:endParaRPr>
          </a:p>
        </p:txBody>
      </p:sp>
      <p:grpSp>
        <p:nvGrpSpPr>
          <p:cNvPr id="5" name="Group 4">
            <a:extLst>
              <a:ext uri="{FF2B5EF4-FFF2-40B4-BE49-F238E27FC236}">
                <a16:creationId xmlns:a16="http://schemas.microsoft.com/office/drawing/2014/main" id="{9A912FB1-B4A1-E2E9-4894-13C55A4FC2A6}"/>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9EE42B1F-4F2B-AD84-0B24-EA2FC16BE0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C079B08-84B7-7F55-543E-14C76495F94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77544E87-A05A-0CA5-BD27-96DC748AD36C}"/>
              </a:ext>
            </a:extLst>
          </p:cNvPr>
          <p:cNvPicPr>
            <a:picLocks noChangeAspect="1"/>
          </p:cNvPicPr>
          <p:nvPr/>
        </p:nvPicPr>
        <p:blipFill>
          <a:blip r:embed="rId4"/>
          <a:stretch>
            <a:fillRect/>
          </a:stretch>
        </p:blipFill>
        <p:spPr>
          <a:xfrm>
            <a:off x="2460265" y="690181"/>
            <a:ext cx="7851136" cy="5101020"/>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371600" y="199461"/>
            <a:ext cx="10190480" cy="509755"/>
          </a:xfrm>
          <a:prstGeom prst="rect">
            <a:avLst/>
          </a:prstGeom>
        </p:spPr>
        <p:txBody>
          <a:bodyPr vert="horz" wrap="square" lIns="0" tIns="139065" rIns="0" bIns="0" rtlCol="0">
            <a:spAutoFit/>
          </a:bodyPr>
          <a:lstStyle/>
          <a:p>
            <a:pPr marL="3200400">
              <a:lnSpc>
                <a:spcPct val="100000"/>
              </a:lnSpc>
              <a:spcBef>
                <a:spcPts val="100"/>
              </a:spcBef>
            </a:pPr>
            <a:r>
              <a:rPr lang="en-US" dirty="0"/>
              <a:t>Humanities: Fine Arts </a:t>
            </a:r>
            <a:r>
              <a:rPr spc="-10" dirty="0"/>
              <a:t>(C</a:t>
            </a:r>
            <a:r>
              <a:rPr lang="en-US" spc="-10" dirty="0"/>
              <a:t>5</a:t>
            </a:r>
            <a:r>
              <a:rPr spc="-10" dirty="0"/>
              <a:t>2)</a:t>
            </a:r>
          </a:p>
        </p:txBody>
      </p:sp>
      <p:sp>
        <p:nvSpPr>
          <p:cNvPr id="4" name="object 4"/>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69</a:t>
            </a:r>
            <a:endParaRPr sz="2000">
              <a:latin typeface="Century Gothic"/>
              <a:cs typeface="Century Gothic"/>
            </a:endParaRPr>
          </a:p>
        </p:txBody>
      </p:sp>
      <p:grpSp>
        <p:nvGrpSpPr>
          <p:cNvPr id="5" name="Group 4">
            <a:extLst>
              <a:ext uri="{FF2B5EF4-FFF2-40B4-BE49-F238E27FC236}">
                <a16:creationId xmlns:a16="http://schemas.microsoft.com/office/drawing/2014/main" id="{AA7AED31-DE1C-19AB-8221-D1DCEE991F0C}"/>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CA41F1A9-9C37-2BC2-4988-E3BB776F1A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FCB6F25-405A-607E-C9F3-4044333C8E2E}"/>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3D32005E-22A2-697D-12C2-2A815FC43C3B}"/>
              </a:ext>
            </a:extLst>
          </p:cNvPr>
          <p:cNvPicPr>
            <a:picLocks noChangeAspect="1"/>
          </p:cNvPicPr>
          <p:nvPr/>
        </p:nvPicPr>
        <p:blipFill>
          <a:blip r:embed="rId4"/>
          <a:stretch>
            <a:fillRect/>
          </a:stretch>
        </p:blipFill>
        <p:spPr>
          <a:xfrm>
            <a:off x="2590800" y="672294"/>
            <a:ext cx="7772985" cy="5105437"/>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8B612-6BF7-E768-C8C7-EA8165B42BB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253FB26-5EDC-CEFE-746C-60F589ED8431}"/>
              </a:ext>
            </a:extLst>
          </p:cNvPr>
          <p:cNvSpPr txBox="1">
            <a:spLocks noGrp="1"/>
          </p:cNvSpPr>
          <p:nvPr>
            <p:ph type="title"/>
          </p:nvPr>
        </p:nvSpPr>
        <p:spPr>
          <a:xfrm>
            <a:off x="2438400" y="290138"/>
            <a:ext cx="84616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Hispanic Studies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a:extLst>
              <a:ext uri="{FF2B5EF4-FFF2-40B4-BE49-F238E27FC236}">
                <a16:creationId xmlns:a16="http://schemas.microsoft.com/office/drawing/2014/main" id="{960F7022-1CA3-2F15-BE16-090F32AD9FE9}"/>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6369BE11-1B9C-0770-8A7B-4079EF79502F}"/>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30EAB034-831D-5581-D7FF-57FBC93CC5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28F56825-9597-7A77-0885-86B64E040D2A}"/>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9" name="Picture 8">
            <a:extLst>
              <a:ext uri="{FF2B5EF4-FFF2-40B4-BE49-F238E27FC236}">
                <a16:creationId xmlns:a16="http://schemas.microsoft.com/office/drawing/2014/main" id="{F908E279-0781-6C74-A4E5-3D4F4753645C}"/>
              </a:ext>
            </a:extLst>
          </p:cNvPr>
          <p:cNvPicPr>
            <a:picLocks noChangeAspect="1"/>
          </p:cNvPicPr>
          <p:nvPr/>
        </p:nvPicPr>
        <p:blipFill>
          <a:blip r:embed="rId4"/>
          <a:stretch>
            <a:fillRect/>
          </a:stretch>
        </p:blipFill>
        <p:spPr>
          <a:xfrm>
            <a:off x="2680385" y="772279"/>
            <a:ext cx="7551049" cy="4922429"/>
          </a:xfrm>
          <a:prstGeom prst="rect">
            <a:avLst/>
          </a:prstGeom>
        </p:spPr>
      </p:pic>
    </p:spTree>
    <p:extLst>
      <p:ext uri="{BB962C8B-B14F-4D97-AF65-F5344CB8AC3E}">
        <p14:creationId xmlns:p14="http://schemas.microsoft.com/office/powerpoint/2010/main" val="36453493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F629B-2BE3-22EB-CFEE-C9912A449CB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703D320-C856-DD01-6803-C41DE31BA3B8}"/>
              </a:ext>
            </a:extLst>
          </p:cNvPr>
          <p:cNvSpPr txBox="1">
            <a:spLocks noGrp="1"/>
          </p:cNvSpPr>
          <p:nvPr>
            <p:ph type="title"/>
          </p:nvPr>
        </p:nvSpPr>
        <p:spPr>
          <a:xfrm>
            <a:off x="2438400" y="290138"/>
            <a:ext cx="84616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Hispanic Studies </a:t>
            </a:r>
            <a:r>
              <a:rPr dirty="0"/>
              <a:t>(</a:t>
            </a:r>
            <a:r>
              <a:rPr lang="en-US" dirty="0"/>
              <a:t>C51</a:t>
            </a:r>
            <a:r>
              <a:rPr spc="-20" dirty="0"/>
              <a:t>)</a:t>
            </a:r>
          </a:p>
        </p:txBody>
      </p:sp>
      <p:sp>
        <p:nvSpPr>
          <p:cNvPr id="4" name="object 4">
            <a:extLst>
              <a:ext uri="{FF2B5EF4-FFF2-40B4-BE49-F238E27FC236}">
                <a16:creationId xmlns:a16="http://schemas.microsoft.com/office/drawing/2014/main" id="{367C2AF9-6C22-8A59-D253-A1C513B60F46}"/>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DA907846-63DA-A18F-A392-D6F81D9EC5F2}"/>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B266BD02-BEE4-9BA4-6419-DFE129C5A6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60610F0-6654-207A-6C10-55ED8969159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56F40555-A886-3A2E-8017-A0BB7658B6C7}"/>
              </a:ext>
            </a:extLst>
          </p:cNvPr>
          <p:cNvPicPr>
            <a:picLocks noChangeAspect="1"/>
          </p:cNvPicPr>
          <p:nvPr/>
        </p:nvPicPr>
        <p:blipFill>
          <a:blip r:embed="rId4"/>
          <a:stretch>
            <a:fillRect/>
          </a:stretch>
        </p:blipFill>
        <p:spPr>
          <a:xfrm>
            <a:off x="2667000" y="709216"/>
            <a:ext cx="7772400" cy="5082808"/>
          </a:xfrm>
          <a:prstGeom prst="rect">
            <a:avLst/>
          </a:prstGeom>
        </p:spPr>
      </p:pic>
    </p:spTree>
    <p:extLst>
      <p:ext uri="{BB962C8B-B14F-4D97-AF65-F5344CB8AC3E}">
        <p14:creationId xmlns:p14="http://schemas.microsoft.com/office/powerpoint/2010/main" val="12109581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F931D-AB2C-A79C-6658-F42FEC11614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B8B1324-CD93-DC5E-2833-2598C4964B10}"/>
              </a:ext>
            </a:extLst>
          </p:cNvPr>
          <p:cNvSpPr txBox="1">
            <a:spLocks noGrp="1"/>
          </p:cNvSpPr>
          <p:nvPr>
            <p:ph type="title"/>
          </p:nvPr>
        </p:nvSpPr>
        <p:spPr>
          <a:xfrm>
            <a:off x="2438400" y="290138"/>
            <a:ext cx="84616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Hispanic Studies </a:t>
            </a:r>
            <a:r>
              <a:rPr dirty="0"/>
              <a:t>(</a:t>
            </a:r>
            <a:r>
              <a:rPr lang="en-US" dirty="0"/>
              <a:t>C52</a:t>
            </a:r>
            <a:r>
              <a:rPr spc="-20" dirty="0"/>
              <a:t>)</a:t>
            </a:r>
          </a:p>
        </p:txBody>
      </p:sp>
      <p:sp>
        <p:nvSpPr>
          <p:cNvPr id="4" name="object 4">
            <a:extLst>
              <a:ext uri="{FF2B5EF4-FFF2-40B4-BE49-F238E27FC236}">
                <a16:creationId xmlns:a16="http://schemas.microsoft.com/office/drawing/2014/main" id="{5681F326-F061-02F3-75C0-2375D2BDAD2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A6DFB0A5-D345-1BFC-5780-CF554D3CE07F}"/>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573DF722-9584-C32D-D6EC-CE15DA7191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D1469A1-DD2E-5E17-E7F9-D9A3B07A6A73}"/>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0DD87998-8E5F-EFE5-2A56-C729DBBB63E4}"/>
              </a:ext>
            </a:extLst>
          </p:cNvPr>
          <p:cNvPicPr>
            <a:picLocks noChangeAspect="1"/>
          </p:cNvPicPr>
          <p:nvPr/>
        </p:nvPicPr>
        <p:blipFill>
          <a:blip r:embed="rId4"/>
          <a:stretch>
            <a:fillRect/>
          </a:stretch>
        </p:blipFill>
        <p:spPr>
          <a:xfrm>
            <a:off x="2821113" y="709216"/>
            <a:ext cx="7696201" cy="5035514"/>
          </a:xfrm>
          <a:prstGeom prst="rect">
            <a:avLst/>
          </a:prstGeom>
        </p:spPr>
      </p:pic>
    </p:spTree>
    <p:extLst>
      <p:ext uri="{BB962C8B-B14F-4D97-AF65-F5344CB8AC3E}">
        <p14:creationId xmlns:p14="http://schemas.microsoft.com/office/powerpoint/2010/main" val="5425335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5811-580A-AB02-C0D7-9385E9E60BC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FA2766E-EC4F-CEDE-6BF8-DC45B0C70BD4}"/>
              </a:ext>
            </a:extLst>
          </p:cNvPr>
          <p:cNvSpPr txBox="1">
            <a:spLocks noGrp="1"/>
          </p:cNvSpPr>
          <p:nvPr>
            <p:ph type="title"/>
          </p:nvPr>
        </p:nvSpPr>
        <p:spPr>
          <a:xfrm>
            <a:off x="2438400" y="290138"/>
            <a:ext cx="84616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History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a:extLst>
              <a:ext uri="{FF2B5EF4-FFF2-40B4-BE49-F238E27FC236}">
                <a16:creationId xmlns:a16="http://schemas.microsoft.com/office/drawing/2014/main" id="{C86FFC7E-3125-4D40-5806-00476222EA0E}"/>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BCD6FF3C-850A-318C-E105-82DB119C0BBB}"/>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DE9DC427-95AB-979E-4946-54BD7237C5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4348A681-DED4-E955-F565-12FC27946E7F}"/>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404D8A21-5C81-3C09-59A7-7EAC9B94A934}"/>
              </a:ext>
            </a:extLst>
          </p:cNvPr>
          <p:cNvPicPr>
            <a:picLocks noChangeAspect="1"/>
          </p:cNvPicPr>
          <p:nvPr/>
        </p:nvPicPr>
        <p:blipFill>
          <a:blip r:embed="rId4"/>
          <a:stretch>
            <a:fillRect/>
          </a:stretch>
        </p:blipFill>
        <p:spPr>
          <a:xfrm>
            <a:off x="2514600" y="685417"/>
            <a:ext cx="7763458" cy="5093112"/>
          </a:xfrm>
          <a:prstGeom prst="rect">
            <a:avLst/>
          </a:prstGeom>
        </p:spPr>
      </p:pic>
    </p:spTree>
    <p:extLst>
      <p:ext uri="{BB962C8B-B14F-4D97-AF65-F5344CB8AC3E}">
        <p14:creationId xmlns:p14="http://schemas.microsoft.com/office/powerpoint/2010/main" val="29210638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FDE56-40BE-C9DC-DA0D-3192B992843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694887B-13BF-519E-768E-5420169496BF}"/>
              </a:ext>
            </a:extLst>
          </p:cNvPr>
          <p:cNvSpPr txBox="1">
            <a:spLocks noGrp="1"/>
          </p:cNvSpPr>
          <p:nvPr>
            <p:ph type="title"/>
          </p:nvPr>
        </p:nvSpPr>
        <p:spPr>
          <a:xfrm>
            <a:off x="2743200" y="290138"/>
            <a:ext cx="81568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History </a:t>
            </a:r>
            <a:r>
              <a:rPr dirty="0"/>
              <a:t>(</a:t>
            </a:r>
            <a:r>
              <a:rPr lang="en-US" dirty="0"/>
              <a:t>C51</a:t>
            </a:r>
            <a:r>
              <a:rPr spc="-20" dirty="0"/>
              <a:t>)</a:t>
            </a:r>
          </a:p>
        </p:txBody>
      </p:sp>
      <p:sp>
        <p:nvSpPr>
          <p:cNvPr id="4" name="object 4">
            <a:extLst>
              <a:ext uri="{FF2B5EF4-FFF2-40B4-BE49-F238E27FC236}">
                <a16:creationId xmlns:a16="http://schemas.microsoft.com/office/drawing/2014/main" id="{E992F1BE-0E08-5DBC-AEFC-732855F29A72}"/>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539C87C7-8E54-156F-AEB2-11C974AC5B3B}"/>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FB379596-9DCF-E5C7-D20D-EADE80244B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24C9117F-F0F4-860E-2F3F-02DAE9962A36}"/>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5830B083-8860-BCE2-C176-123BB7D5FB47}"/>
              </a:ext>
            </a:extLst>
          </p:cNvPr>
          <p:cNvPicPr>
            <a:picLocks noChangeAspect="1"/>
          </p:cNvPicPr>
          <p:nvPr/>
        </p:nvPicPr>
        <p:blipFill>
          <a:blip r:embed="rId4"/>
          <a:stretch>
            <a:fillRect/>
          </a:stretch>
        </p:blipFill>
        <p:spPr>
          <a:xfrm>
            <a:off x="2487083" y="685417"/>
            <a:ext cx="7800502" cy="5105783"/>
          </a:xfrm>
          <a:prstGeom prst="rect">
            <a:avLst/>
          </a:prstGeom>
        </p:spPr>
      </p:pic>
    </p:spTree>
    <p:extLst>
      <p:ext uri="{BB962C8B-B14F-4D97-AF65-F5344CB8AC3E}">
        <p14:creationId xmlns:p14="http://schemas.microsoft.com/office/powerpoint/2010/main" val="18317114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05AA6-BCB4-38FE-1260-62A755D40D0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F802590-95A0-6C56-611B-CB1D48D328E4}"/>
              </a:ext>
            </a:extLst>
          </p:cNvPr>
          <p:cNvSpPr txBox="1">
            <a:spLocks noGrp="1"/>
          </p:cNvSpPr>
          <p:nvPr>
            <p:ph type="title"/>
          </p:nvPr>
        </p:nvSpPr>
        <p:spPr>
          <a:xfrm>
            <a:off x="2133600" y="290138"/>
            <a:ext cx="87664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History </a:t>
            </a:r>
            <a:r>
              <a:rPr dirty="0"/>
              <a:t>(</a:t>
            </a:r>
            <a:r>
              <a:rPr lang="en-US" spc="-25" dirty="0"/>
              <a:t>C52</a:t>
            </a:r>
            <a:r>
              <a:rPr spc="-20" dirty="0"/>
              <a:t>)</a:t>
            </a:r>
          </a:p>
        </p:txBody>
      </p:sp>
      <p:sp>
        <p:nvSpPr>
          <p:cNvPr id="4" name="object 4">
            <a:extLst>
              <a:ext uri="{FF2B5EF4-FFF2-40B4-BE49-F238E27FC236}">
                <a16:creationId xmlns:a16="http://schemas.microsoft.com/office/drawing/2014/main" id="{61FE5591-44CF-D75B-3167-4ACD76AF19A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02DEF92A-0F62-B566-EF6A-9029CB4FA08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C9F439F4-5868-0585-FD4F-EA6348F780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47A9A740-EE19-A121-6433-F11824DE9DF0}"/>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BBA04EF6-BDCD-DF58-1BDA-7534AA57669E}"/>
              </a:ext>
            </a:extLst>
          </p:cNvPr>
          <p:cNvPicPr>
            <a:picLocks noChangeAspect="1"/>
          </p:cNvPicPr>
          <p:nvPr/>
        </p:nvPicPr>
        <p:blipFill>
          <a:blip r:embed="rId4"/>
          <a:stretch>
            <a:fillRect/>
          </a:stretch>
        </p:blipFill>
        <p:spPr>
          <a:xfrm>
            <a:off x="2491184" y="685417"/>
            <a:ext cx="7791638" cy="5105783"/>
          </a:xfrm>
          <a:prstGeom prst="rect">
            <a:avLst/>
          </a:prstGeom>
        </p:spPr>
      </p:pic>
    </p:spTree>
    <p:extLst>
      <p:ext uri="{BB962C8B-B14F-4D97-AF65-F5344CB8AC3E}">
        <p14:creationId xmlns:p14="http://schemas.microsoft.com/office/powerpoint/2010/main" val="6991443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74778-ABC9-D55F-6706-E5E7FD78FB6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A73B06C-99EB-A892-6E3D-0B1C5F489299}"/>
              </a:ext>
            </a:extLst>
          </p:cNvPr>
          <p:cNvSpPr txBox="1">
            <a:spLocks noGrp="1"/>
          </p:cNvSpPr>
          <p:nvPr>
            <p:ph type="title"/>
          </p:nvPr>
        </p:nvSpPr>
        <p:spPr>
          <a:xfrm>
            <a:off x="2286000" y="290138"/>
            <a:ext cx="86140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Modern/Foreign Languages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a:extLst>
              <a:ext uri="{FF2B5EF4-FFF2-40B4-BE49-F238E27FC236}">
                <a16:creationId xmlns:a16="http://schemas.microsoft.com/office/drawing/2014/main" id="{9FD22400-9903-70D1-4E2E-96F0A1619F99}"/>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20F0E8C4-D6B0-09DD-5295-E4265F6BDFB1}"/>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DBE646C2-C13E-8041-A2A9-77935A5D0F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11BEAABE-A7B2-6033-6048-4820CEA788B0}"/>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FA6C283A-72AE-A9DA-2894-274D1498D064}"/>
              </a:ext>
            </a:extLst>
          </p:cNvPr>
          <p:cNvPicPr>
            <a:picLocks noChangeAspect="1"/>
          </p:cNvPicPr>
          <p:nvPr/>
        </p:nvPicPr>
        <p:blipFill>
          <a:blip r:embed="rId4"/>
          <a:stretch>
            <a:fillRect/>
          </a:stretch>
        </p:blipFill>
        <p:spPr>
          <a:xfrm>
            <a:off x="2715195" y="672294"/>
            <a:ext cx="7763458" cy="5066585"/>
          </a:xfrm>
          <a:prstGeom prst="rect">
            <a:avLst/>
          </a:prstGeom>
        </p:spPr>
      </p:pic>
    </p:spTree>
    <p:extLst>
      <p:ext uri="{BB962C8B-B14F-4D97-AF65-F5344CB8AC3E}">
        <p14:creationId xmlns:p14="http://schemas.microsoft.com/office/powerpoint/2010/main" val="23904957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534E-5C60-6DD1-4073-2B4CCAB61C3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08B9FF8-03FA-EDD5-222A-3CC857452E71}"/>
              </a:ext>
            </a:extLst>
          </p:cNvPr>
          <p:cNvSpPr txBox="1">
            <a:spLocks noGrp="1"/>
          </p:cNvSpPr>
          <p:nvPr>
            <p:ph type="title"/>
          </p:nvPr>
        </p:nvSpPr>
        <p:spPr>
          <a:xfrm>
            <a:off x="1828800" y="290138"/>
            <a:ext cx="90712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Modern/Foreign Languages </a:t>
            </a:r>
            <a:r>
              <a:rPr dirty="0"/>
              <a:t>(</a:t>
            </a:r>
            <a:r>
              <a:rPr lang="en-US" dirty="0"/>
              <a:t>C51</a:t>
            </a:r>
            <a:r>
              <a:rPr spc="-20" dirty="0"/>
              <a:t>)</a:t>
            </a:r>
          </a:p>
        </p:txBody>
      </p:sp>
      <p:sp>
        <p:nvSpPr>
          <p:cNvPr id="4" name="object 4">
            <a:extLst>
              <a:ext uri="{FF2B5EF4-FFF2-40B4-BE49-F238E27FC236}">
                <a16:creationId xmlns:a16="http://schemas.microsoft.com/office/drawing/2014/main" id="{91593A62-70DA-A872-1EBA-577CD6E2FAA8}"/>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425528CE-9058-666C-AF6E-5FB2B5C8BC70}"/>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793307C0-12E1-B0AA-2262-5BCA858878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93E10A6-ECDC-38F0-E8B8-E325BDD6D551}"/>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62E8E649-C9D8-0BBA-FB5A-84BDD6EC6CC6}"/>
              </a:ext>
            </a:extLst>
          </p:cNvPr>
          <p:cNvPicPr>
            <a:picLocks noChangeAspect="1"/>
          </p:cNvPicPr>
          <p:nvPr/>
        </p:nvPicPr>
        <p:blipFill>
          <a:blip r:embed="rId4"/>
          <a:stretch>
            <a:fillRect/>
          </a:stretch>
        </p:blipFill>
        <p:spPr>
          <a:xfrm>
            <a:off x="2715195" y="672294"/>
            <a:ext cx="7772961" cy="5120073"/>
          </a:xfrm>
          <a:prstGeom prst="rect">
            <a:avLst/>
          </a:prstGeom>
        </p:spPr>
      </p:pic>
    </p:spTree>
    <p:extLst>
      <p:ext uri="{BB962C8B-B14F-4D97-AF65-F5344CB8AC3E}">
        <p14:creationId xmlns:p14="http://schemas.microsoft.com/office/powerpoint/2010/main" val="192254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80EBE-4C61-34AA-BFBC-F51662A3F30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BF61104-2013-CEAE-EDF6-865E6067E8F2}"/>
              </a:ext>
            </a:extLst>
          </p:cNvPr>
          <p:cNvSpPr txBox="1">
            <a:spLocks noGrp="1"/>
          </p:cNvSpPr>
          <p:nvPr>
            <p:ph type="title"/>
          </p:nvPr>
        </p:nvSpPr>
        <p:spPr>
          <a:xfrm>
            <a:off x="2209800" y="290138"/>
            <a:ext cx="86902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Modern/Foreign Languages </a:t>
            </a:r>
            <a:r>
              <a:rPr dirty="0"/>
              <a:t>(</a:t>
            </a:r>
            <a:r>
              <a:rPr lang="en-US" spc="-25" dirty="0"/>
              <a:t>C52</a:t>
            </a:r>
            <a:r>
              <a:rPr spc="-20" dirty="0"/>
              <a:t>)</a:t>
            </a:r>
          </a:p>
        </p:txBody>
      </p:sp>
      <p:sp>
        <p:nvSpPr>
          <p:cNvPr id="4" name="object 4">
            <a:extLst>
              <a:ext uri="{FF2B5EF4-FFF2-40B4-BE49-F238E27FC236}">
                <a16:creationId xmlns:a16="http://schemas.microsoft.com/office/drawing/2014/main" id="{D9796BE5-3D50-534F-078C-FD10A19E9C4A}"/>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28C9AEE6-E8CE-AA03-34CB-99D24939CB5D}"/>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156DCA6E-9867-5527-F1C8-D98F0865F6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BEC6452-B3E6-394E-9195-5C09A5023FD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4846A8AA-A25A-87DA-C442-3D041813F3DC}"/>
              </a:ext>
            </a:extLst>
          </p:cNvPr>
          <p:cNvPicPr>
            <a:picLocks noChangeAspect="1"/>
          </p:cNvPicPr>
          <p:nvPr/>
        </p:nvPicPr>
        <p:blipFill>
          <a:blip r:embed="rId4"/>
          <a:stretch>
            <a:fillRect/>
          </a:stretch>
        </p:blipFill>
        <p:spPr>
          <a:xfrm>
            <a:off x="2715195" y="672294"/>
            <a:ext cx="7753932" cy="5125030"/>
          </a:xfrm>
          <a:prstGeom prst="rect">
            <a:avLst/>
          </a:prstGeom>
        </p:spPr>
      </p:pic>
    </p:spTree>
    <p:extLst>
      <p:ext uri="{BB962C8B-B14F-4D97-AF65-F5344CB8AC3E}">
        <p14:creationId xmlns:p14="http://schemas.microsoft.com/office/powerpoint/2010/main" val="29664887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91886-CAAF-F305-5840-1DD149A7BE2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7328CA6-60EB-C6E5-64C9-5B9D74456030}"/>
              </a:ext>
            </a:extLst>
          </p:cNvPr>
          <p:cNvSpPr txBox="1">
            <a:spLocks noGrp="1"/>
          </p:cNvSpPr>
          <p:nvPr>
            <p:ph type="title"/>
          </p:nvPr>
        </p:nvSpPr>
        <p:spPr>
          <a:xfrm>
            <a:off x="2743200" y="290138"/>
            <a:ext cx="81568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Music </a:t>
            </a:r>
            <a:r>
              <a:rPr dirty="0"/>
              <a:t>(</a:t>
            </a:r>
            <a:r>
              <a:rPr lang="en-US" dirty="0"/>
              <a:t>C51</a:t>
            </a:r>
            <a:r>
              <a:rPr lang="en-US" spc="-50" dirty="0"/>
              <a:t> </a:t>
            </a:r>
            <a:r>
              <a:rPr lang="en-US" dirty="0"/>
              <a:t>&amp;</a:t>
            </a:r>
            <a:r>
              <a:rPr lang="en-US" spc="-60" dirty="0"/>
              <a:t> </a:t>
            </a:r>
            <a:r>
              <a:rPr lang="en-US" spc="-25" dirty="0"/>
              <a:t>C52</a:t>
            </a:r>
            <a:r>
              <a:rPr spc="-20" dirty="0"/>
              <a:t>)</a:t>
            </a:r>
          </a:p>
        </p:txBody>
      </p:sp>
      <p:sp>
        <p:nvSpPr>
          <p:cNvPr id="4" name="object 4">
            <a:extLst>
              <a:ext uri="{FF2B5EF4-FFF2-40B4-BE49-F238E27FC236}">
                <a16:creationId xmlns:a16="http://schemas.microsoft.com/office/drawing/2014/main" id="{540F87BE-BD72-0F68-FB9B-A90A078592C8}"/>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B487DF43-BB7A-BE8D-6217-372BD97A6926}"/>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6903B7E5-6D3E-0122-B72B-F659497A00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A5F7AB59-0AB3-3CB5-1916-D14F5F2CCAEB}"/>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C35B49B3-5624-28CD-C8A9-E491D6DED657}"/>
              </a:ext>
            </a:extLst>
          </p:cNvPr>
          <p:cNvPicPr>
            <a:picLocks noChangeAspect="1"/>
          </p:cNvPicPr>
          <p:nvPr/>
        </p:nvPicPr>
        <p:blipFill>
          <a:blip r:embed="rId4"/>
          <a:stretch>
            <a:fillRect/>
          </a:stretch>
        </p:blipFill>
        <p:spPr>
          <a:xfrm>
            <a:off x="2929389" y="672294"/>
            <a:ext cx="7784449" cy="5124836"/>
          </a:xfrm>
          <a:prstGeom prst="rect">
            <a:avLst/>
          </a:prstGeom>
        </p:spPr>
      </p:pic>
    </p:spTree>
    <p:extLst>
      <p:ext uri="{BB962C8B-B14F-4D97-AF65-F5344CB8AC3E}">
        <p14:creationId xmlns:p14="http://schemas.microsoft.com/office/powerpoint/2010/main" val="11664585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B2D05-EF5F-D08E-2CA9-B7ADB4CB1B2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12EDB54-5C97-9F73-E281-EC97B04C1F02}"/>
              </a:ext>
            </a:extLst>
          </p:cNvPr>
          <p:cNvSpPr txBox="1">
            <a:spLocks noGrp="1"/>
          </p:cNvSpPr>
          <p:nvPr>
            <p:ph type="title"/>
          </p:nvPr>
        </p:nvSpPr>
        <p:spPr>
          <a:xfrm>
            <a:off x="2743200" y="290138"/>
            <a:ext cx="81568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Music </a:t>
            </a:r>
            <a:r>
              <a:rPr dirty="0"/>
              <a:t>(</a:t>
            </a:r>
            <a:r>
              <a:rPr lang="en-US" dirty="0"/>
              <a:t>C51</a:t>
            </a:r>
            <a:r>
              <a:rPr spc="-20" dirty="0"/>
              <a:t>)</a:t>
            </a:r>
          </a:p>
        </p:txBody>
      </p:sp>
      <p:sp>
        <p:nvSpPr>
          <p:cNvPr id="4" name="object 4">
            <a:extLst>
              <a:ext uri="{FF2B5EF4-FFF2-40B4-BE49-F238E27FC236}">
                <a16:creationId xmlns:a16="http://schemas.microsoft.com/office/drawing/2014/main" id="{6ED80B4B-2C51-7070-BF29-7D6169D2E890}"/>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D208161A-3323-6340-5B11-38FCFCB4D703}"/>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026A507D-5295-C8C0-C023-096A108F75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5FCFBE19-D7F1-491E-FE90-00F499E9C61F}"/>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BEE7BF9C-98B1-2F9E-C4CF-536C6C555F90}"/>
              </a:ext>
            </a:extLst>
          </p:cNvPr>
          <p:cNvPicPr>
            <a:picLocks noChangeAspect="1"/>
          </p:cNvPicPr>
          <p:nvPr/>
        </p:nvPicPr>
        <p:blipFill>
          <a:blip r:embed="rId4"/>
          <a:stretch>
            <a:fillRect/>
          </a:stretch>
        </p:blipFill>
        <p:spPr>
          <a:xfrm>
            <a:off x="2466577" y="685417"/>
            <a:ext cx="7844823" cy="5105783"/>
          </a:xfrm>
          <a:prstGeom prst="rect">
            <a:avLst/>
          </a:prstGeom>
        </p:spPr>
      </p:pic>
    </p:spTree>
    <p:extLst>
      <p:ext uri="{BB962C8B-B14F-4D97-AF65-F5344CB8AC3E}">
        <p14:creationId xmlns:p14="http://schemas.microsoft.com/office/powerpoint/2010/main" val="32050217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C8CC7-4FC7-60C0-84E1-9589F14AC3B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1DC1E25-0F52-3AAD-61B1-6171E5217D3B}"/>
              </a:ext>
            </a:extLst>
          </p:cNvPr>
          <p:cNvSpPr txBox="1">
            <a:spLocks noGrp="1"/>
          </p:cNvSpPr>
          <p:nvPr>
            <p:ph type="title"/>
          </p:nvPr>
        </p:nvSpPr>
        <p:spPr>
          <a:xfrm>
            <a:off x="2743200" y="290138"/>
            <a:ext cx="8156829" cy="382156"/>
          </a:xfrm>
          <a:prstGeom prst="rect">
            <a:avLst/>
          </a:prstGeom>
        </p:spPr>
        <p:txBody>
          <a:bodyPr vert="horz" wrap="square" lIns="0" tIns="12700" rIns="0" bIns="0" rtlCol="0">
            <a:spAutoFit/>
          </a:bodyPr>
          <a:lstStyle/>
          <a:p>
            <a:pPr algn="ctr">
              <a:lnSpc>
                <a:spcPct val="100000"/>
              </a:lnSpc>
              <a:spcBef>
                <a:spcPts val="100"/>
              </a:spcBef>
            </a:pPr>
            <a:r>
              <a:rPr lang="en-US" dirty="0"/>
              <a:t>Humanities: Music </a:t>
            </a:r>
            <a:r>
              <a:rPr dirty="0"/>
              <a:t>(</a:t>
            </a:r>
            <a:r>
              <a:rPr lang="en-US" spc="-25" dirty="0"/>
              <a:t>C52</a:t>
            </a:r>
            <a:r>
              <a:rPr spc="-20" dirty="0"/>
              <a:t>)</a:t>
            </a:r>
          </a:p>
        </p:txBody>
      </p:sp>
      <p:sp>
        <p:nvSpPr>
          <p:cNvPr id="4" name="object 4">
            <a:extLst>
              <a:ext uri="{FF2B5EF4-FFF2-40B4-BE49-F238E27FC236}">
                <a16:creationId xmlns:a16="http://schemas.microsoft.com/office/drawing/2014/main" id="{C4243573-D93C-801E-288A-AD7CCB11A039}"/>
              </a:ext>
            </a:extLst>
          </p:cNvPr>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67</a:t>
            </a:r>
            <a:endParaRPr sz="2000">
              <a:latin typeface="Century Gothic"/>
              <a:cs typeface="Century Gothic"/>
            </a:endParaRPr>
          </a:p>
        </p:txBody>
      </p:sp>
      <p:grpSp>
        <p:nvGrpSpPr>
          <p:cNvPr id="5" name="Group 4">
            <a:extLst>
              <a:ext uri="{FF2B5EF4-FFF2-40B4-BE49-F238E27FC236}">
                <a16:creationId xmlns:a16="http://schemas.microsoft.com/office/drawing/2014/main" id="{EE6F2FA3-67E9-4232-E64C-A332D50F21BA}"/>
              </a:ext>
            </a:extLst>
          </p:cNvPr>
          <p:cNvGrpSpPr/>
          <p:nvPr/>
        </p:nvGrpSpPr>
        <p:grpSpPr>
          <a:xfrm>
            <a:off x="11405235" y="99616"/>
            <a:ext cx="628689" cy="692956"/>
            <a:chOff x="11350520" y="36922"/>
            <a:chExt cx="628689" cy="692956"/>
          </a:xfrm>
        </p:grpSpPr>
        <p:pic>
          <p:nvPicPr>
            <p:cNvPr id="6" name="Picture 2" descr="Diseño PNG Y SVG De Icono Plano De Inicio Para Camisetas">
              <a:hlinkClick r:id="rId2" action="ppaction://hlinksldjump"/>
              <a:extLst>
                <a:ext uri="{FF2B5EF4-FFF2-40B4-BE49-F238E27FC236}">
                  <a16:creationId xmlns:a16="http://schemas.microsoft.com/office/drawing/2014/main" id="{336C6489-DCC2-6492-E678-E6A09CB10B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8">
              <a:extLst>
                <a:ext uri="{FF2B5EF4-FFF2-40B4-BE49-F238E27FC236}">
                  <a16:creationId xmlns:a16="http://schemas.microsoft.com/office/drawing/2014/main" id="{FC861BD1-E6DB-CA71-4F78-DFDEB9B11575}"/>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2" action="ppaction://hlinksldjump"/>
                </a:rPr>
                <a:t>Ir</a:t>
              </a:r>
              <a:r>
                <a:rPr lang="en-US" sz="1000" b="1" dirty="0">
                  <a:solidFill>
                    <a:schemeClr val="tx1"/>
                  </a:solidFill>
                  <a:latin typeface="Century Gothic"/>
                  <a:cs typeface="Century Gothic"/>
                  <a:hlinkClick r:id="rId2" action="ppaction://hlinksldjump"/>
                </a:rPr>
                <a:t> a </a:t>
              </a:r>
              <a:r>
                <a:rPr lang="en-US" sz="1000" b="1" dirty="0" err="1">
                  <a:solidFill>
                    <a:schemeClr val="tx1"/>
                  </a:solidFill>
                  <a:latin typeface="Century Gothic"/>
                  <a:cs typeface="Century Gothic"/>
                  <a:hlinkClick r:id="rId2" action="ppaction://hlinksldjump"/>
                </a:rPr>
                <a:t>inicio</a:t>
              </a:r>
              <a:endParaRPr sz="1000" dirty="0">
                <a:solidFill>
                  <a:schemeClr val="tx1"/>
                </a:solidFill>
                <a:latin typeface="Century Gothic"/>
                <a:cs typeface="Century Gothic"/>
              </a:endParaRPr>
            </a:p>
          </p:txBody>
        </p:sp>
      </p:grpSp>
      <p:pic>
        <p:nvPicPr>
          <p:cNvPr id="8" name="Picture 7">
            <a:extLst>
              <a:ext uri="{FF2B5EF4-FFF2-40B4-BE49-F238E27FC236}">
                <a16:creationId xmlns:a16="http://schemas.microsoft.com/office/drawing/2014/main" id="{F2096B52-9030-5864-BF73-06EE1A61F36B}"/>
              </a:ext>
            </a:extLst>
          </p:cNvPr>
          <p:cNvPicPr>
            <a:picLocks noChangeAspect="1"/>
          </p:cNvPicPr>
          <p:nvPr/>
        </p:nvPicPr>
        <p:blipFill>
          <a:blip r:embed="rId4"/>
          <a:stretch>
            <a:fillRect/>
          </a:stretch>
        </p:blipFill>
        <p:spPr>
          <a:xfrm>
            <a:off x="2550680" y="642549"/>
            <a:ext cx="7727378" cy="5148652"/>
          </a:xfrm>
          <a:prstGeom prst="rect">
            <a:avLst/>
          </a:prstGeom>
        </p:spPr>
      </p:pic>
    </p:spTree>
    <p:extLst>
      <p:ext uri="{BB962C8B-B14F-4D97-AF65-F5344CB8AC3E}">
        <p14:creationId xmlns:p14="http://schemas.microsoft.com/office/powerpoint/2010/main" val="30825966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2E2B0E0-3DE7-4426-CB8F-54CBA81E8963}"/>
              </a:ext>
            </a:extLst>
          </p:cNvPr>
          <p:cNvSpPr/>
          <p:nvPr/>
        </p:nvSpPr>
        <p:spPr>
          <a:xfrm>
            <a:off x="0" y="0"/>
            <a:ext cx="12182158" cy="68608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object 3">
            <a:extLst>
              <a:ext uri="{FF2B5EF4-FFF2-40B4-BE49-F238E27FC236}">
                <a16:creationId xmlns:a16="http://schemas.microsoft.com/office/drawing/2014/main" id="{4D44233F-0513-3EA3-78C2-50595C999E5D}"/>
              </a:ext>
            </a:extLst>
          </p:cNvPr>
          <p:cNvGrpSpPr/>
          <p:nvPr/>
        </p:nvGrpSpPr>
        <p:grpSpPr>
          <a:xfrm>
            <a:off x="0" y="-1270"/>
            <a:ext cx="7028180" cy="6859270"/>
            <a:chOff x="0" y="-1270"/>
            <a:chExt cx="7028180" cy="6859270"/>
          </a:xfrm>
        </p:grpSpPr>
        <p:pic>
          <p:nvPicPr>
            <p:cNvPr id="10" name="object 4">
              <a:extLst>
                <a:ext uri="{FF2B5EF4-FFF2-40B4-BE49-F238E27FC236}">
                  <a16:creationId xmlns:a16="http://schemas.microsoft.com/office/drawing/2014/main" id="{60E4C164-8254-9B3A-4BF2-3D2B3789A48F}"/>
                </a:ext>
              </a:extLst>
            </p:cNvPr>
            <p:cNvPicPr/>
            <p:nvPr/>
          </p:nvPicPr>
          <p:blipFill>
            <a:blip r:embed="rId2" cstate="print"/>
            <a:stretch>
              <a:fillRect/>
            </a:stretch>
          </p:blipFill>
          <p:spPr>
            <a:xfrm>
              <a:off x="0" y="-1270"/>
              <a:ext cx="2851150" cy="6859270"/>
            </a:xfrm>
            <a:prstGeom prst="rect">
              <a:avLst/>
            </a:prstGeom>
          </p:spPr>
        </p:pic>
        <p:sp>
          <p:nvSpPr>
            <p:cNvPr id="11" name="object 5">
              <a:extLst>
                <a:ext uri="{FF2B5EF4-FFF2-40B4-BE49-F238E27FC236}">
                  <a16:creationId xmlns:a16="http://schemas.microsoft.com/office/drawing/2014/main" id="{104E2483-B03E-FFF7-759A-66FFF78FF3E0}"/>
                </a:ext>
              </a:extLst>
            </p:cNvPr>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E2EACF"/>
            </a:solidFill>
          </p:spPr>
          <p:txBody>
            <a:bodyPr wrap="square" lIns="0" tIns="0" rIns="0" bIns="0" rtlCol="0"/>
            <a:lstStyle/>
            <a:p>
              <a:endParaRPr/>
            </a:p>
          </p:txBody>
        </p:sp>
        <p:sp>
          <p:nvSpPr>
            <p:cNvPr id="12" name="object 6">
              <a:extLst>
                <a:ext uri="{FF2B5EF4-FFF2-40B4-BE49-F238E27FC236}">
                  <a16:creationId xmlns:a16="http://schemas.microsoft.com/office/drawing/2014/main" id="{005A8159-3C67-7B31-191A-3209A4B6C366}"/>
                </a:ext>
              </a:extLst>
            </p:cNvPr>
            <p:cNvSpPr/>
            <p:nvPr/>
          </p:nvSpPr>
          <p:spPr>
            <a:xfrm>
              <a:off x="0" y="4324350"/>
              <a:ext cx="1743075" cy="778510"/>
            </a:xfrm>
            <a:custGeom>
              <a:avLst/>
              <a:gdLst/>
              <a:ahLst/>
              <a:cxnLst/>
              <a:rect l="l" t="t" r="r" b="b"/>
              <a:pathLst>
                <a:path w="1743075" h="778510">
                  <a:moveTo>
                    <a:pt x="1346200" y="0"/>
                  </a:moveTo>
                  <a:lnTo>
                    <a:pt x="0" y="0"/>
                  </a:lnTo>
                  <a:lnTo>
                    <a:pt x="0" y="778510"/>
                  </a:lnTo>
                  <a:lnTo>
                    <a:pt x="1346200" y="778510"/>
                  </a:lnTo>
                  <a:lnTo>
                    <a:pt x="1355891" y="777702"/>
                  </a:lnTo>
                  <a:lnTo>
                    <a:pt x="1363821" y="775573"/>
                  </a:lnTo>
                  <a:lnTo>
                    <a:pt x="1369988" y="772562"/>
                  </a:lnTo>
                  <a:lnTo>
                    <a:pt x="1374394" y="769112"/>
                  </a:lnTo>
                  <a:lnTo>
                    <a:pt x="1374394" y="764413"/>
                  </a:lnTo>
                  <a:lnTo>
                    <a:pt x="1379093" y="764413"/>
                  </a:lnTo>
                  <a:lnTo>
                    <a:pt x="1735582" y="408050"/>
                  </a:lnTo>
                  <a:lnTo>
                    <a:pt x="1740868" y="399460"/>
                  </a:lnTo>
                  <a:lnTo>
                    <a:pt x="1742630" y="388667"/>
                  </a:lnTo>
                  <a:lnTo>
                    <a:pt x="1740868" y="376993"/>
                  </a:lnTo>
                  <a:lnTo>
                    <a:pt x="1735582" y="365760"/>
                  </a:lnTo>
                  <a:lnTo>
                    <a:pt x="1379093" y="14097"/>
                  </a:lnTo>
                  <a:lnTo>
                    <a:pt x="1379093" y="9398"/>
                  </a:lnTo>
                  <a:lnTo>
                    <a:pt x="1374394" y="9398"/>
                  </a:lnTo>
                  <a:lnTo>
                    <a:pt x="1369988" y="5947"/>
                  </a:lnTo>
                  <a:lnTo>
                    <a:pt x="1363821" y="2936"/>
                  </a:lnTo>
                  <a:lnTo>
                    <a:pt x="1355891" y="807"/>
                  </a:lnTo>
                  <a:lnTo>
                    <a:pt x="1346200" y="0"/>
                  </a:lnTo>
                  <a:close/>
                </a:path>
              </a:pathLst>
            </a:custGeom>
            <a:solidFill>
              <a:srgbClr val="A42F0F"/>
            </a:solidFill>
          </p:spPr>
          <p:txBody>
            <a:bodyPr wrap="square" lIns="0" tIns="0" rIns="0" bIns="0" rtlCol="0"/>
            <a:lstStyle/>
            <a:p>
              <a:endParaRPr/>
            </a:p>
          </p:txBody>
        </p:sp>
        <p:pic>
          <p:nvPicPr>
            <p:cNvPr id="13" name="object 7">
              <a:extLst>
                <a:ext uri="{FF2B5EF4-FFF2-40B4-BE49-F238E27FC236}">
                  <a16:creationId xmlns:a16="http://schemas.microsoft.com/office/drawing/2014/main" id="{CBC40115-E615-5787-81DE-C39AEFD6FFC7}"/>
                </a:ext>
              </a:extLst>
            </p:cNvPr>
            <p:cNvPicPr/>
            <p:nvPr/>
          </p:nvPicPr>
          <p:blipFill>
            <a:blip r:embed="rId3" cstate="print"/>
            <a:stretch>
              <a:fillRect/>
            </a:stretch>
          </p:blipFill>
          <p:spPr>
            <a:xfrm>
              <a:off x="0" y="0"/>
              <a:ext cx="7028179" cy="6857998"/>
            </a:xfrm>
            <a:prstGeom prst="rect">
              <a:avLst/>
            </a:prstGeom>
          </p:spPr>
        </p:pic>
      </p:grpSp>
      <p:sp>
        <p:nvSpPr>
          <p:cNvPr id="3" name="object 3"/>
          <p:cNvSpPr txBox="1">
            <a:spLocks noGrp="1"/>
          </p:cNvSpPr>
          <p:nvPr>
            <p:ph type="title"/>
          </p:nvPr>
        </p:nvSpPr>
        <p:spPr>
          <a:xfrm>
            <a:off x="7331456" y="2468498"/>
            <a:ext cx="4392930" cy="1490152"/>
          </a:xfrm>
          <a:prstGeom prst="rect">
            <a:avLst/>
          </a:prstGeom>
        </p:spPr>
        <p:txBody>
          <a:bodyPr vert="horz" wrap="square" lIns="0" tIns="12700" rIns="0" bIns="0" rtlCol="0">
            <a:spAutoFit/>
          </a:bodyPr>
          <a:lstStyle/>
          <a:p>
            <a:pPr marL="12700" marR="5080" indent="-2540" algn="ctr">
              <a:lnSpc>
                <a:spcPct val="100000"/>
              </a:lnSpc>
              <a:spcBef>
                <a:spcPts val="100"/>
              </a:spcBef>
            </a:pPr>
            <a:r>
              <a:rPr lang="en-US" sz="3200" dirty="0"/>
              <a:t>End of the OLAS Participation Report 2025–2026.</a:t>
            </a:r>
            <a:endParaRPr sz="3200" dirty="0"/>
          </a:p>
        </p:txBody>
      </p:sp>
      <p:sp>
        <p:nvSpPr>
          <p:cNvPr id="5" name="object 5"/>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94</a:t>
            </a:r>
            <a:endParaRPr sz="2000">
              <a:latin typeface="Century Gothic"/>
              <a:cs typeface="Century Gothic"/>
            </a:endParaRPr>
          </a:p>
        </p:txBody>
      </p:sp>
      <p:sp>
        <p:nvSpPr>
          <p:cNvPr id="6" name="object 6"/>
          <p:cNvSpPr txBox="1"/>
          <p:nvPr/>
        </p:nvSpPr>
        <p:spPr>
          <a:xfrm>
            <a:off x="7264018" y="4765675"/>
            <a:ext cx="4197350" cy="1146468"/>
          </a:xfrm>
          <a:prstGeom prst="rect">
            <a:avLst/>
          </a:prstGeom>
        </p:spPr>
        <p:txBody>
          <a:bodyPr vert="horz" wrap="square" lIns="0" tIns="12700" rIns="0" bIns="0" rtlCol="0">
            <a:spAutoFit/>
          </a:bodyPr>
          <a:lstStyle/>
          <a:p>
            <a:pPr marL="12700" marR="5080" algn="ctr">
              <a:lnSpc>
                <a:spcPct val="100000"/>
              </a:lnSpc>
              <a:spcBef>
                <a:spcPts val="100"/>
              </a:spcBef>
            </a:pPr>
            <a:r>
              <a:rPr lang="en-US" sz="1800" b="1" dirty="0">
                <a:latin typeface="Century Gothic" panose="020B0502020202020204" pitchFamily="34" charset="0"/>
                <a:cs typeface="Century Gothic"/>
              </a:rPr>
              <a:t>Dr. Emmanuel Ocasio Acevedo</a:t>
            </a:r>
          </a:p>
          <a:p>
            <a:pPr marL="12700" marR="5080" algn="ctr">
              <a:lnSpc>
                <a:spcPct val="100000"/>
              </a:lnSpc>
              <a:spcBef>
                <a:spcPts val="100"/>
              </a:spcBef>
            </a:pPr>
            <a:r>
              <a:rPr lang="en-US" sz="1800" dirty="0">
                <a:latin typeface="Century Gothic" panose="020B0502020202020204" pitchFamily="34" charset="0"/>
                <a:cs typeface="Century Gothic"/>
              </a:rPr>
              <a:t>Institutional Coordinator for Student Learning Assessment</a:t>
            </a:r>
          </a:p>
          <a:p>
            <a:pPr marL="12700" marR="5080" algn="ctr">
              <a:lnSpc>
                <a:spcPct val="100000"/>
              </a:lnSpc>
              <a:spcBef>
                <a:spcPts val="100"/>
              </a:spcBef>
            </a:pPr>
            <a:r>
              <a:rPr lang="en-US" sz="1800" dirty="0">
                <a:latin typeface="Century Gothic" panose="020B0502020202020204" pitchFamily="34" charset="0"/>
                <a:cs typeface="Century Gothic"/>
              </a:rPr>
              <a:t>Undergraduate Level</a:t>
            </a:r>
          </a:p>
        </p:txBody>
      </p:sp>
      <p:pic>
        <p:nvPicPr>
          <p:cNvPr id="8" name="Picture 7">
            <a:extLst>
              <a:ext uri="{FF2B5EF4-FFF2-40B4-BE49-F238E27FC236}">
                <a16:creationId xmlns:a16="http://schemas.microsoft.com/office/drawing/2014/main" id="{BAA2D778-F9A9-DFFB-E57F-EBB79793E1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1493" y="470903"/>
            <a:ext cx="3962400" cy="1319299"/>
          </a:xfrm>
          <a:prstGeom prst="rect">
            <a:avLst/>
          </a:prstGeom>
        </p:spPr>
      </p:pic>
      <p:grpSp>
        <p:nvGrpSpPr>
          <p:cNvPr id="7" name="Group 6">
            <a:extLst>
              <a:ext uri="{FF2B5EF4-FFF2-40B4-BE49-F238E27FC236}">
                <a16:creationId xmlns:a16="http://schemas.microsoft.com/office/drawing/2014/main" id="{5288EC12-A58E-D16C-497B-28CFBFF63DEE}"/>
              </a:ext>
            </a:extLst>
          </p:cNvPr>
          <p:cNvGrpSpPr/>
          <p:nvPr/>
        </p:nvGrpSpPr>
        <p:grpSpPr>
          <a:xfrm>
            <a:off x="11405235" y="99616"/>
            <a:ext cx="628689" cy="692956"/>
            <a:chOff x="11350520" y="36922"/>
            <a:chExt cx="628689" cy="692956"/>
          </a:xfrm>
        </p:grpSpPr>
        <p:pic>
          <p:nvPicPr>
            <p:cNvPr id="16" name="Picture 2" descr="Diseño PNG Y SVG De Icono Plano De Inicio Para Camisetas">
              <a:hlinkClick r:id="rId5" action="ppaction://hlinksldjump"/>
              <a:extLst>
                <a:ext uri="{FF2B5EF4-FFF2-40B4-BE49-F238E27FC236}">
                  <a16:creationId xmlns:a16="http://schemas.microsoft.com/office/drawing/2014/main" id="{14E7782C-3186-C455-37FA-FF445E6FF0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78526" y="36922"/>
              <a:ext cx="572678" cy="572678"/>
            </a:xfrm>
            <a:prstGeom prst="rect">
              <a:avLst/>
            </a:prstGeom>
            <a:noFill/>
            <a:extLst>
              <a:ext uri="{909E8E84-426E-40DD-AFC4-6F175D3DCCD1}">
                <a14:hiddenFill xmlns:a14="http://schemas.microsoft.com/office/drawing/2010/main">
                  <a:solidFill>
                    <a:srgbClr val="FFFFFF"/>
                  </a:solidFill>
                </a14:hiddenFill>
              </a:ext>
            </a:extLst>
          </p:spPr>
        </p:pic>
        <p:sp>
          <p:nvSpPr>
            <p:cNvPr id="17" name="object 8">
              <a:extLst>
                <a:ext uri="{FF2B5EF4-FFF2-40B4-BE49-F238E27FC236}">
                  <a16:creationId xmlns:a16="http://schemas.microsoft.com/office/drawing/2014/main" id="{304C5292-B987-2129-CA16-474C9105BD74}"/>
                </a:ext>
              </a:extLst>
            </p:cNvPr>
            <p:cNvSpPr txBox="1"/>
            <p:nvPr/>
          </p:nvSpPr>
          <p:spPr>
            <a:xfrm>
              <a:off x="11350520" y="563166"/>
              <a:ext cx="628689" cy="166712"/>
            </a:xfrm>
            <a:prstGeom prst="rect">
              <a:avLst/>
            </a:prstGeom>
          </p:spPr>
          <p:txBody>
            <a:bodyPr vert="horz" wrap="square" lIns="0" tIns="12700" rIns="0" bIns="0" rtlCol="0">
              <a:spAutoFit/>
            </a:bodyPr>
            <a:lstStyle/>
            <a:p>
              <a:pPr marL="12700" marR="5080" algn="ctr">
                <a:lnSpc>
                  <a:spcPct val="100000"/>
                </a:lnSpc>
                <a:spcBef>
                  <a:spcPts val="100"/>
                </a:spcBef>
              </a:pPr>
              <a:r>
                <a:rPr lang="en-US" sz="1000" b="1" dirty="0" err="1">
                  <a:solidFill>
                    <a:schemeClr val="tx1"/>
                  </a:solidFill>
                  <a:latin typeface="Century Gothic"/>
                  <a:cs typeface="Century Gothic"/>
                  <a:hlinkClick r:id="rId5" action="ppaction://hlinksldjump"/>
                </a:rPr>
                <a:t>Ir</a:t>
              </a:r>
              <a:r>
                <a:rPr lang="en-US" sz="1000" b="1" dirty="0">
                  <a:solidFill>
                    <a:schemeClr val="tx1"/>
                  </a:solidFill>
                  <a:latin typeface="Century Gothic"/>
                  <a:cs typeface="Century Gothic"/>
                  <a:hlinkClick r:id="rId5" action="ppaction://hlinksldjump"/>
                </a:rPr>
                <a:t> a </a:t>
              </a:r>
              <a:r>
                <a:rPr lang="en-US" sz="1000" b="1" dirty="0" err="1">
                  <a:solidFill>
                    <a:schemeClr val="tx1"/>
                  </a:solidFill>
                  <a:latin typeface="Century Gothic"/>
                  <a:cs typeface="Century Gothic"/>
                  <a:hlinkClick r:id="rId5" action="ppaction://hlinksldjump"/>
                </a:rPr>
                <a:t>inicio</a:t>
              </a:r>
              <a:endParaRPr sz="1000" dirty="0">
                <a:solidFill>
                  <a:schemeClr val="tx1"/>
                </a:solidFill>
                <a:latin typeface="Century Gothic"/>
                <a:cs typeface="Century Gothic"/>
              </a:endParaRPr>
            </a:p>
          </p:txBody>
        </p:sp>
      </p:gr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7998"/>
            <a:chOff x="0" y="0"/>
            <a:chExt cx="12192000" cy="6857998"/>
          </a:xfrm>
        </p:grpSpPr>
        <p:sp>
          <p:nvSpPr>
            <p:cNvPr id="5" name="object 5"/>
            <p:cNvSpPr/>
            <p:nvPr/>
          </p:nvSpPr>
          <p:spPr>
            <a:xfrm>
              <a:off x="0" y="715010"/>
              <a:ext cx="1592580" cy="506730"/>
            </a:xfrm>
            <a:custGeom>
              <a:avLst/>
              <a:gdLst/>
              <a:ahLst/>
              <a:cxnLst/>
              <a:rect l="l" t="t" r="r" b="b"/>
              <a:pathLst>
                <a:path w="1592580" h="506730">
                  <a:moveTo>
                    <a:pt x="484" y="0"/>
                  </a:moveTo>
                  <a:lnTo>
                    <a:pt x="0" y="50326"/>
                  </a:lnTo>
                  <a:lnTo>
                    <a:pt x="0" y="503184"/>
                  </a:lnTo>
                  <a:lnTo>
                    <a:pt x="1246009" y="506729"/>
                  </a:lnTo>
                  <a:lnTo>
                    <a:pt x="1346327" y="506729"/>
                  </a:lnTo>
                  <a:lnTo>
                    <a:pt x="1351026" y="501903"/>
                  </a:lnTo>
                  <a:lnTo>
                    <a:pt x="1354455" y="498855"/>
                  </a:lnTo>
                  <a:lnTo>
                    <a:pt x="1584960" y="268477"/>
                  </a:lnTo>
                  <a:lnTo>
                    <a:pt x="1590246" y="261334"/>
                  </a:lnTo>
                  <a:lnTo>
                    <a:pt x="1592008" y="254190"/>
                  </a:lnTo>
                  <a:lnTo>
                    <a:pt x="1590246" y="247046"/>
                  </a:lnTo>
                  <a:lnTo>
                    <a:pt x="1584960" y="239902"/>
                  </a:lnTo>
                  <a:lnTo>
                    <a:pt x="1355979" y="11302"/>
                  </a:lnTo>
                  <a:lnTo>
                    <a:pt x="1351026" y="11302"/>
                  </a:lnTo>
                  <a:lnTo>
                    <a:pt x="1351026" y="6476"/>
                  </a:lnTo>
                  <a:lnTo>
                    <a:pt x="1346327" y="6476"/>
                  </a:lnTo>
                  <a:lnTo>
                    <a:pt x="1341501" y="1777"/>
                  </a:lnTo>
                  <a:lnTo>
                    <a:pt x="484" y="0"/>
                  </a:lnTo>
                  <a:close/>
                </a:path>
              </a:pathLst>
            </a:custGeom>
            <a:solidFill>
              <a:srgbClr val="A42F0F"/>
            </a:solidFill>
          </p:spPr>
          <p:txBody>
            <a:bodyPr wrap="square" lIns="0" tIns="0" rIns="0" bIns="0" rtlCol="0"/>
            <a:lstStyle/>
            <a:p>
              <a:endParaRPr/>
            </a:p>
          </p:txBody>
        </p:sp>
        <p:pic>
          <p:nvPicPr>
            <p:cNvPr id="6" name="object 6"/>
            <p:cNvPicPr/>
            <p:nvPr/>
          </p:nvPicPr>
          <p:blipFill>
            <a:blip r:embed="rId2" cstate="print"/>
            <a:stretch>
              <a:fillRect/>
            </a:stretch>
          </p:blipFill>
          <p:spPr>
            <a:xfrm>
              <a:off x="0" y="5675628"/>
              <a:ext cx="12192000" cy="1182370"/>
            </a:xfrm>
            <a:prstGeom prst="rect">
              <a:avLst/>
            </a:prstGeom>
          </p:spPr>
        </p:pic>
        <p:pic>
          <p:nvPicPr>
            <p:cNvPr id="7" name="object 7"/>
            <p:cNvPicPr/>
            <p:nvPr/>
          </p:nvPicPr>
          <p:blipFill>
            <a:blip r:embed="rId3" cstate="print"/>
            <a:stretch>
              <a:fillRect/>
            </a:stretch>
          </p:blipFill>
          <p:spPr>
            <a:xfrm>
              <a:off x="5951220" y="0"/>
              <a:ext cx="6240780" cy="5690870"/>
            </a:xfrm>
            <a:prstGeom prst="rect">
              <a:avLst/>
            </a:prstGeom>
          </p:spPr>
        </p:pic>
      </p:grpSp>
      <p:sp>
        <p:nvSpPr>
          <p:cNvPr id="8" name="object 8"/>
          <p:cNvSpPr txBox="1">
            <a:spLocks noGrp="1"/>
          </p:cNvSpPr>
          <p:nvPr>
            <p:ph type="ctrTitle"/>
          </p:nvPr>
        </p:nvSpPr>
        <p:spPr>
          <a:xfrm>
            <a:off x="0" y="235888"/>
            <a:ext cx="12192000" cy="552715"/>
          </a:xfrm>
          <a:prstGeom prst="rect">
            <a:avLst/>
          </a:prstGeom>
        </p:spPr>
        <p:txBody>
          <a:bodyPr vert="horz" wrap="square" lIns="0" tIns="120650" rIns="0" bIns="0" rtlCol="0">
            <a:spAutoFit/>
          </a:bodyPr>
          <a:lstStyle/>
          <a:p>
            <a:pPr algn="ctr">
              <a:lnSpc>
                <a:spcPct val="100000"/>
              </a:lnSpc>
              <a:spcBef>
                <a:spcPts val="100"/>
              </a:spcBef>
            </a:pPr>
            <a:r>
              <a:rPr lang="en-US" sz="2800" dirty="0"/>
              <a:t>Thanks for your commitment</a:t>
            </a:r>
            <a:endParaRPr sz="2800" dirty="0"/>
          </a:p>
        </p:txBody>
      </p:sp>
      <p:sp>
        <p:nvSpPr>
          <p:cNvPr id="18" name="object 18"/>
          <p:cNvSpPr txBox="1"/>
          <p:nvPr/>
        </p:nvSpPr>
        <p:spPr>
          <a:xfrm>
            <a:off x="924242" y="800353"/>
            <a:ext cx="307340" cy="330200"/>
          </a:xfrm>
          <a:prstGeom prst="rect">
            <a:avLst/>
          </a:prstGeom>
        </p:spPr>
        <p:txBody>
          <a:bodyPr vert="horz" wrap="square" lIns="0" tIns="12700" rIns="0" bIns="0" rtlCol="0">
            <a:spAutoFit/>
          </a:bodyPr>
          <a:lstStyle/>
          <a:p>
            <a:pPr marL="12700">
              <a:lnSpc>
                <a:spcPct val="100000"/>
              </a:lnSpc>
              <a:spcBef>
                <a:spcPts val="100"/>
              </a:spcBef>
            </a:pPr>
            <a:r>
              <a:rPr sz="2000" spc="-25" dirty="0">
                <a:solidFill>
                  <a:srgbClr val="FDFFFF"/>
                </a:solidFill>
                <a:latin typeface="Century Gothic"/>
                <a:cs typeface="Century Gothic"/>
              </a:rPr>
              <a:t>95</a:t>
            </a:r>
            <a:endParaRPr sz="2000">
              <a:latin typeface="Century Gothic"/>
              <a:cs typeface="Century Gothic"/>
            </a:endParaRPr>
          </a:p>
        </p:txBody>
      </p:sp>
      <p:pic>
        <p:nvPicPr>
          <p:cNvPr id="8194" name="Picture 2" descr="Departamento de Música – Facultad de Humanidades, UPR, Recinto de Río  Piedras">
            <a:extLst>
              <a:ext uri="{FF2B5EF4-FFF2-40B4-BE49-F238E27FC236}">
                <a16:creationId xmlns:a16="http://schemas.microsoft.com/office/drawing/2014/main" id="{E894108B-413A-07CB-2992-FB145294D0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56968" y="3706070"/>
            <a:ext cx="1470025" cy="187441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IICOM Centro de Investigación en Información y Comunicación – Académico">
            <a:extLst>
              <a:ext uri="{FF2B5EF4-FFF2-40B4-BE49-F238E27FC236}">
                <a16:creationId xmlns:a16="http://schemas.microsoft.com/office/drawing/2014/main" id="{0E3B6DD1-9155-36F1-5A77-1B2A99F754A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0344" y="4008069"/>
            <a:ext cx="4333558" cy="1355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ontacto: Iniciativa Bilingue, UPR - Bilingual Initiative">
            <a:extLst>
              <a:ext uri="{FF2B5EF4-FFF2-40B4-BE49-F238E27FC236}">
                <a16:creationId xmlns:a16="http://schemas.microsoft.com/office/drawing/2014/main" id="{600E225A-9921-AB95-E96E-47E5152BE5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1150" y="4011997"/>
            <a:ext cx="2466128" cy="135143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istoria – Facultad de Ciencias Naturales">
            <a:extLst>
              <a:ext uri="{FF2B5EF4-FFF2-40B4-BE49-F238E27FC236}">
                <a16:creationId xmlns:a16="http://schemas.microsoft.com/office/drawing/2014/main" id="{4CD0F04C-C0EF-8F32-659E-16D275EEBB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53400" y="1146817"/>
            <a:ext cx="867915" cy="233469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No hay ninguna descripción de la foto disponible.">
            <a:extLst>
              <a:ext uri="{FF2B5EF4-FFF2-40B4-BE49-F238E27FC236}">
                <a16:creationId xmlns:a16="http://schemas.microsoft.com/office/drawing/2014/main" id="{B60C8CCC-95A5-D368-3D65-7ECE7BAAF38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17043" y="1574594"/>
            <a:ext cx="17621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fae-logo | BIBLIOTECA ADMINISTRACIÓN DE EMPRESAS (BAE)">
            <a:extLst>
              <a:ext uri="{FF2B5EF4-FFF2-40B4-BE49-F238E27FC236}">
                <a16:creationId xmlns:a16="http://schemas.microsoft.com/office/drawing/2014/main" id="{9F60B133-9987-D789-FC13-A024EAF5D4D9}"/>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788" t="15556" r="15774" b="13333"/>
          <a:stretch>
            <a:fillRect/>
          </a:stretch>
        </p:blipFill>
        <p:spPr bwMode="auto">
          <a:xfrm>
            <a:off x="2550933" y="1387864"/>
            <a:ext cx="1665610"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5" name="Picture 2" descr="No hay ninguna descripción de la foto disponible.">
            <a:extLst>
              <a:ext uri="{FF2B5EF4-FFF2-40B4-BE49-F238E27FC236}">
                <a16:creationId xmlns:a16="http://schemas.microsoft.com/office/drawing/2014/main" id="{2E57C1F5-CAD2-9FC4-1F4C-9FE063A8432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035" t="22404" r="7785" b="23041"/>
          <a:stretch>
            <a:fillRect/>
          </a:stretch>
        </p:blipFill>
        <p:spPr bwMode="auto">
          <a:xfrm>
            <a:off x="410078" y="4008069"/>
            <a:ext cx="2111749" cy="1355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4F96843-7F14-C6DE-37DC-9FF08F272780}"/>
              </a:ext>
            </a:extLst>
          </p:cNvPr>
          <p:cNvPicPr>
            <a:picLocks noChangeAspect="1"/>
          </p:cNvPicPr>
          <p:nvPr/>
        </p:nvPicPr>
        <p:blipFill>
          <a:blip r:embed="rId11" cstate="print">
            <a:extLst>
              <a:ext uri="{28A0092B-C50C-407E-A947-70E740481C1C}">
                <a14:useLocalDpi xmlns:a14="http://schemas.microsoft.com/office/drawing/2010/main" val="0"/>
              </a:ext>
            </a:extLst>
          </a:blip>
          <a:srcRect r="68055"/>
          <a:stretch>
            <a:fillRect/>
          </a:stretch>
        </p:blipFill>
        <p:spPr>
          <a:xfrm>
            <a:off x="666662" y="1695215"/>
            <a:ext cx="1423170" cy="1464825"/>
          </a:xfrm>
          <a:prstGeom prst="rect">
            <a:avLst/>
          </a:prstGeom>
        </p:spPr>
      </p:pic>
      <p:pic>
        <p:nvPicPr>
          <p:cNvPr id="4" name="Picture 3">
            <a:extLst>
              <a:ext uri="{FF2B5EF4-FFF2-40B4-BE49-F238E27FC236}">
                <a16:creationId xmlns:a16="http://schemas.microsoft.com/office/drawing/2014/main" id="{892FCCC6-DF6A-5B13-1676-0D2E090C56E3}"/>
              </a:ext>
            </a:extLst>
          </p:cNvPr>
          <p:cNvPicPr>
            <a:picLocks noChangeAspect="1"/>
          </p:cNvPicPr>
          <p:nvPr/>
        </p:nvPicPr>
        <p:blipFill>
          <a:blip r:embed="rId11" cstate="print">
            <a:extLst>
              <a:ext uri="{28A0092B-C50C-407E-A947-70E740481C1C}">
                <a14:useLocalDpi xmlns:a14="http://schemas.microsoft.com/office/drawing/2010/main" val="0"/>
              </a:ext>
            </a:extLst>
          </a:blip>
          <a:srcRect l="31962" t="11258" r="28444" b="33151"/>
          <a:stretch>
            <a:fillRect/>
          </a:stretch>
        </p:blipFill>
        <p:spPr>
          <a:xfrm>
            <a:off x="9470540" y="1990022"/>
            <a:ext cx="1949200" cy="8998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2818</TotalTime>
  <Words>2094</Words>
  <Application>Microsoft Office PowerPoint</Application>
  <PresentationFormat>Widescreen</PresentationFormat>
  <Paragraphs>415</Paragraphs>
  <Slides>120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120</vt:i4>
      </vt:variant>
    </vt:vector>
  </HeadingPairs>
  <TitlesOfParts>
    <vt:vector size="124" baseType="lpstr">
      <vt:lpstr>Aptos</vt:lpstr>
      <vt:lpstr>Century Gothic</vt:lpstr>
      <vt:lpstr>Wingdings</vt:lpstr>
      <vt:lpstr>Office Theme</vt:lpstr>
      <vt:lpstr>PowerPoint Presentation</vt:lpstr>
      <vt:lpstr>PowerPoint Presentation</vt:lpstr>
      <vt:lpstr>PowerPoint Presentation</vt:lpstr>
      <vt:lpstr>PowerPoint Presentation</vt:lpstr>
      <vt:lpstr>College/school results: Business Administration (C51 &amp; C52)</vt:lpstr>
      <vt:lpstr>College/school results: Business Administration (C51)</vt:lpstr>
      <vt:lpstr>College/school results: Business Administration (C52)</vt:lpstr>
      <vt:lpstr>Core Courses: Business Administration (C51 &amp; C52)</vt:lpstr>
      <vt:lpstr>Core Courses: Business Administration (C51)</vt:lpstr>
      <vt:lpstr>Core Courses: Business Administration (C52)</vt:lpstr>
      <vt:lpstr>Business Administration: Computerized Information Systems (C51 &amp; C52)</vt:lpstr>
      <vt:lpstr>Business Administration: Computerized Information Systems (C51)</vt:lpstr>
      <vt:lpstr>Business Administration: Computerized Information Systems (C52)</vt:lpstr>
      <vt:lpstr>Business Administration: Avalúo del Componente General (C51 &amp; C52)</vt:lpstr>
      <vt:lpstr>Business Administration: Avalúo del Componente General (FAE) (C51)</vt:lpstr>
      <vt:lpstr>Business Administration: Avalúo del Componente General (FAE) (C52)</vt:lpstr>
      <vt:lpstr>PowerPoint Presentation</vt:lpstr>
      <vt:lpstr>College/school results: Architecture (C51 &amp; C52)</vt:lpstr>
      <vt:lpstr>College/school results: Architecture (C51)</vt:lpstr>
      <vt:lpstr>College/school results: Architecture (C52)</vt:lpstr>
      <vt:lpstr>Architecture: Environmental Design (C51 &amp; C52)</vt:lpstr>
      <vt:lpstr>Architecture: Environmental Design (C51)</vt:lpstr>
      <vt:lpstr>Architecture: Environmental Design (C52)</vt:lpstr>
      <vt:lpstr>Architecture: Avalúo del Componente General  (C51 &amp; C52)</vt:lpstr>
      <vt:lpstr>Architecture: Avalúo del Componente General (C51)</vt:lpstr>
      <vt:lpstr>Architecture: Avalúo del Componente General (C52)</vt:lpstr>
      <vt:lpstr>PowerPoint Presentation</vt:lpstr>
      <vt:lpstr>College/school results: Natural Sciences (C51 &amp; C52)</vt:lpstr>
      <vt:lpstr>College/school results: Natural Sciences (C51)</vt:lpstr>
      <vt:lpstr>College/school results: Natural Sciences (C52)</vt:lpstr>
      <vt:lpstr>Natural Sciences: Biology (C51 &amp; C52)</vt:lpstr>
      <vt:lpstr>Natural Sciences: Biology (C51)</vt:lpstr>
      <vt:lpstr>Natural Sciences: Biology (C52)</vt:lpstr>
      <vt:lpstr>Natural Sciences: Chemistry (C51 &amp; C52)</vt:lpstr>
      <vt:lpstr>Natural Sciences: Chemistry (C51)</vt:lpstr>
      <vt:lpstr>Natural Sciences: Chemistry (C52)</vt:lpstr>
      <vt:lpstr>Natural Sciences: Computer Science (C51 &amp; C52)</vt:lpstr>
      <vt:lpstr>Natural Sciences: Computer Science (C51)</vt:lpstr>
      <vt:lpstr>Natural Sciences: Computer Science (C52)</vt:lpstr>
      <vt:lpstr>Natural Sciences: Interdisciplinary Program in Natural Sciences  (C51 &amp; C52)</vt:lpstr>
      <vt:lpstr>Natural Sciences: Interdisciplinary Program in Natural Sciences  (C51)</vt:lpstr>
      <vt:lpstr>Natural Sciences: Interdisciplinary Program in Natural Sciences  (C52)</vt:lpstr>
      <vt:lpstr>Natural Sciences: Mathematics (C51 &amp; C52)</vt:lpstr>
      <vt:lpstr>Natural Sciences: Mathematics (C51)</vt:lpstr>
      <vt:lpstr>Natural Sciences: Mathematics (C52)</vt:lpstr>
      <vt:lpstr>Natural Sciences: Nutrition and Dietetics (C51 &amp; C52)</vt:lpstr>
      <vt:lpstr>Natural Sciences: Nutrition and Dietetics (C51)</vt:lpstr>
      <vt:lpstr>Natural Sciences: Nutrition and Dietetics (C52)</vt:lpstr>
      <vt:lpstr>Natural Sciences: Physics (C51 &amp; C52)</vt:lpstr>
      <vt:lpstr>Natural Sciences: Physics (C51)</vt:lpstr>
      <vt:lpstr>Natural Sciences: Physics (C52)</vt:lpstr>
      <vt:lpstr>PowerPoint Presentation</vt:lpstr>
      <vt:lpstr>College/school results: Social Sciences (C51 &amp; C52)</vt:lpstr>
      <vt:lpstr>College/school results: Social Sciences (C51)</vt:lpstr>
      <vt:lpstr>College/school results: Social Sciences (C52)</vt:lpstr>
      <vt:lpstr>Social Sciences: Labor Relations (C51 &amp; C52)</vt:lpstr>
      <vt:lpstr>Social Sciences: Labor Relations (C51)</vt:lpstr>
      <vt:lpstr>Social Sciences: Labor Relations (C52)</vt:lpstr>
      <vt:lpstr>Social Sciences: Psychology (C51 &amp; C52)</vt:lpstr>
      <vt:lpstr>Social Sciences: Psychology (C51)</vt:lpstr>
      <vt:lpstr>Social Sciences: Psychology (C52)</vt:lpstr>
      <vt:lpstr>Social Sciences: Social Work (C51 &amp; C52)</vt:lpstr>
      <vt:lpstr>Social Sciences: Social Work (C51)</vt:lpstr>
      <vt:lpstr>Social Sciences: Social Work (C52)</vt:lpstr>
      <vt:lpstr>PowerPoint Presentation</vt:lpstr>
      <vt:lpstr>College/school results: General Studies (C51 y C52)</vt:lpstr>
      <vt:lpstr>College/school results: General Studies (C51)</vt:lpstr>
      <vt:lpstr>College/school results: General Studies (C52)</vt:lpstr>
      <vt:lpstr>General Studies: Avalúo del Componente General (C51 y C52)</vt:lpstr>
      <vt:lpstr>General Studies: Avalúo del Componente General (C51)</vt:lpstr>
      <vt:lpstr>General Studies: Avalúo del Componente General (C52)</vt:lpstr>
      <vt:lpstr>PowerPoint Presentation</vt:lpstr>
      <vt:lpstr>College/school results: Communication and Information (C51 &amp; C52)</vt:lpstr>
      <vt:lpstr>College/school results: Communication and Information (C51)</vt:lpstr>
      <vt:lpstr>College/school results: Communication and Information (C52)</vt:lpstr>
      <vt:lpstr>Communication and Information: Core Courses of School of Communication (C51 &amp; C52)</vt:lpstr>
      <vt:lpstr>Communication and Information: Core Courses of School of Communication (C51)</vt:lpstr>
      <vt:lpstr>Communication and Information: Core Courses of School of Communication (C52)</vt:lpstr>
      <vt:lpstr>Communication and Information: Audiovisual Communication (C51 &amp; C52)</vt:lpstr>
      <vt:lpstr>Communication and Information: Audiovisual Communication (C51)</vt:lpstr>
      <vt:lpstr>Communication and Information: Audiovisual Communication (C52)</vt:lpstr>
      <vt:lpstr>Communication and Information: Information and Journalism (C51 &amp; C52)</vt:lpstr>
      <vt:lpstr>Communication and Information: Information and Journalism (C51)</vt:lpstr>
      <vt:lpstr>Communication and Information: Information and Journalism (C52)</vt:lpstr>
      <vt:lpstr>PowerPoint Presentation</vt:lpstr>
      <vt:lpstr>Communication and Information: Public Relations and  Advertisement (C51)</vt:lpstr>
      <vt:lpstr>Communication and Information: Public Relations and  Advertisement (C52)</vt:lpstr>
      <vt:lpstr>PowerPoint Presentation</vt:lpstr>
      <vt:lpstr>College/school results: Humanities (C51 &amp; C52)</vt:lpstr>
      <vt:lpstr>College/school results: Humanities (C51)</vt:lpstr>
      <vt:lpstr>College/school results: Humanities (C52)</vt:lpstr>
      <vt:lpstr>Humanities: Avalúo del Componente General (C51 &amp; C52)</vt:lpstr>
      <vt:lpstr>Humanities: Avalúo del Componente General (C51)</vt:lpstr>
      <vt:lpstr>Humanities : Avalúo del Componente General (C52)</vt:lpstr>
      <vt:lpstr>Humanities: Art History (C51 &amp; C52)</vt:lpstr>
      <vt:lpstr>Humanities: Art History (C51)</vt:lpstr>
      <vt:lpstr>Humanities: Art History (C52)</vt:lpstr>
      <vt:lpstr>Humanities: Bachelor Arts in English (C51 &amp; C52)</vt:lpstr>
      <vt:lpstr>Humanities: Bachelor Arts in English (C51)</vt:lpstr>
      <vt:lpstr>Humanities: Bachelor Arts in English (C52)</vt:lpstr>
      <vt:lpstr>Humanities: Comparative Literature (C51 &amp; C52)</vt:lpstr>
      <vt:lpstr>Humanities: Comparative Literature (C51)</vt:lpstr>
      <vt:lpstr>Humanities: Comparative Literature (C52)</vt:lpstr>
      <vt:lpstr>Humanities: Fine Arts (C51 &amp; C52)</vt:lpstr>
      <vt:lpstr>Humanities: Fine Arts (C51)</vt:lpstr>
      <vt:lpstr>Humanities: Fine Arts (C52)</vt:lpstr>
      <vt:lpstr>Humanities: Hispanic Studies (C51 &amp; C52)</vt:lpstr>
      <vt:lpstr>Humanities: Hispanic Studies (C51)</vt:lpstr>
      <vt:lpstr>Humanities: Hispanic Studies (C52)</vt:lpstr>
      <vt:lpstr>Humanities: History (C51 &amp; C52)</vt:lpstr>
      <vt:lpstr>Humanities: History (C51)</vt:lpstr>
      <vt:lpstr>Humanities: History (C52)</vt:lpstr>
      <vt:lpstr>Humanities: Modern/Foreign Languages (C51 &amp; C52)</vt:lpstr>
      <vt:lpstr>Humanities: Modern/Foreign Languages (C51)</vt:lpstr>
      <vt:lpstr>Humanities: Modern/Foreign Languages (C52)</vt:lpstr>
      <vt:lpstr>Humanities: Music (C51 &amp; C52)</vt:lpstr>
      <vt:lpstr>Humanities: Music (C51)</vt:lpstr>
      <vt:lpstr>Humanities: Music (C52)</vt:lpstr>
      <vt:lpstr>End of the OLAS Participation Report 2025–2026.</vt:lpstr>
      <vt:lpstr>Thanks for your commitment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WILMARIE SANTIAGO LOPEZ</dc:creator>
  <cp:lastModifiedBy>EMMANUEL OCASIO ACEVEDO</cp:lastModifiedBy>
  <cp:revision>11</cp:revision>
  <dcterms:created xsi:type="dcterms:W3CDTF">2025-06-24T13:38:04Z</dcterms:created>
  <dcterms:modified xsi:type="dcterms:W3CDTF">2026-09-03T13:34:52Z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2025-06-20T00:00:00Z</vt:filetime>
  </property>
  <property fmtid="{D5CDD505-2E9C-101B-9397-08002B2CF9AE}" pid="3" name="Creator">
    <vt:lpwstr>Microsoft® PowerPoint® 2016</vt:lpwstr>
  </property>
  <property fmtid="{D5CDD505-2E9C-101B-9397-08002B2CF9AE}" pid="4" name="LastSaved">
    <vt:filetime>2025-06-24T00:00:00Z</vt:filetime>
  </property>
  <property fmtid="{D5CDD505-2E9C-101B-9397-08002B2CF9AE}" pid="5" name="Producer">
    <vt:lpwstr>Microsoft® PowerPoint® 2016</vt:lpwstr>
  </property>
</Properties>
</file>